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1.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2.xml" ContentType="application/vnd.openxmlformats-officedocument.presentationml.notesSlide+xml"/>
  <Override PartName="/ppt/tags/tag17.xml" ContentType="application/vnd.openxmlformats-officedocument.presentationml.tags+xml"/>
  <Override PartName="/ppt/notesSlides/notesSlide3.xml" ContentType="application/vnd.openxmlformats-officedocument.presentationml.notesSlide+xml"/>
  <Override PartName="/ppt/tags/tag18.xml" ContentType="application/vnd.openxmlformats-officedocument.presentationml.tags+xml"/>
  <Override PartName="/ppt/notesSlides/notesSlide4.xml" ContentType="application/vnd.openxmlformats-officedocument.presentationml.notesSlide+xml"/>
  <Override PartName="/ppt/tags/tag19.xml" ContentType="application/vnd.openxmlformats-officedocument.presentationml.tags+xml"/>
  <Override PartName="/ppt/notesSlides/notesSlide5.xml" ContentType="application/vnd.openxmlformats-officedocument.presentationml.notesSlide+xml"/>
  <Override PartName="/ppt/tags/tag20.xml" ContentType="application/vnd.openxmlformats-officedocument.presentationml.tags+xml"/>
  <Override PartName="/ppt/notesSlides/notesSlide6.xml" ContentType="application/vnd.openxmlformats-officedocument.presentationml.notesSlide+xml"/>
  <Override PartName="/ppt/tags/tag21.xml" ContentType="application/vnd.openxmlformats-officedocument.presentationml.tags+xml"/>
  <Override PartName="/ppt/notesSlides/notesSlide7.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8.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9.xml" ContentType="application/vnd.openxmlformats-officedocument.presentationml.notesSlide+xml"/>
  <Override PartName="/ppt/tags/tag31.xml" ContentType="application/vnd.openxmlformats-officedocument.presentationml.tags+xml"/>
  <Override PartName="/ppt/notesSlides/notesSlide10.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11.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12.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13.xml" ContentType="application/vnd.openxmlformats-officedocument.presentationml.notesSlide+xml"/>
  <Override PartName="/ppt/tags/tag40.xml" ContentType="application/vnd.openxmlformats-officedocument.presentationml.tags+xml"/>
  <Override PartName="/ppt/notesSlides/notesSlide14.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15.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notesSlides/notesSlide16.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21"/>
  </p:notesMasterIdLst>
  <p:handoutMasterIdLst>
    <p:handoutMasterId r:id="rId22"/>
  </p:handoutMasterIdLst>
  <p:sldIdLst>
    <p:sldId id="261" r:id="rId2"/>
    <p:sldId id="262" r:id="rId3"/>
    <p:sldId id="263" r:id="rId4"/>
    <p:sldId id="485" r:id="rId5"/>
    <p:sldId id="486" r:id="rId6"/>
    <p:sldId id="487" r:id="rId7"/>
    <p:sldId id="474" r:id="rId8"/>
    <p:sldId id="268" r:id="rId9"/>
    <p:sldId id="269" r:id="rId10"/>
    <p:sldId id="270" r:id="rId11"/>
    <p:sldId id="271" r:id="rId12"/>
    <p:sldId id="272" r:id="rId13"/>
    <p:sldId id="478" r:id="rId14"/>
    <p:sldId id="273" r:id="rId15"/>
    <p:sldId id="479" r:id="rId16"/>
    <p:sldId id="480" r:id="rId17"/>
    <p:sldId id="475" r:id="rId18"/>
    <p:sldId id="476" r:id="rId19"/>
    <p:sldId id="48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44">
          <p15:clr>
            <a:srgbClr val="A4A3A4"/>
          </p15:clr>
        </p15:guide>
        <p15:guide id="2" orient="horz" pos="432">
          <p15:clr>
            <a:srgbClr val="A4A3A4"/>
          </p15:clr>
        </p15:guide>
        <p15:guide id="3" orient="horz" pos="2496">
          <p15:clr>
            <a:srgbClr val="A4A3A4"/>
          </p15:clr>
        </p15:guide>
        <p15:guide id="4" orient="horz" pos="3888">
          <p15:clr>
            <a:srgbClr val="A4A3A4"/>
          </p15:clr>
        </p15:guide>
        <p15:guide id="5" orient="horz" pos="3984">
          <p15:clr>
            <a:srgbClr val="A4A3A4"/>
          </p15:clr>
        </p15:guide>
        <p15:guide id="6" orient="horz" pos="1104">
          <p15:clr>
            <a:srgbClr val="A4A3A4"/>
          </p15:clr>
        </p15:guide>
        <p15:guide id="7" orient="horz" pos="960">
          <p15:clr>
            <a:srgbClr val="A4A3A4"/>
          </p15:clr>
        </p15:guide>
        <p15:guide id="8" orient="horz" pos="2448">
          <p15:clr>
            <a:srgbClr val="A4A3A4"/>
          </p15:clr>
        </p15:guide>
        <p15:guide id="9" orient="horz" pos="2544">
          <p15:clr>
            <a:srgbClr val="A4A3A4"/>
          </p15:clr>
        </p15:guide>
        <p15:guide id="10" orient="horz" pos="336">
          <p15:clr>
            <a:srgbClr val="A4A3A4"/>
          </p15:clr>
        </p15:guide>
        <p15:guide id="11" pos="2832">
          <p15:clr>
            <a:srgbClr val="A4A3A4"/>
          </p15:clr>
        </p15:guide>
        <p15:guide id="12" pos="336">
          <p15:clr>
            <a:srgbClr val="A4A3A4"/>
          </p15:clr>
        </p15:guide>
        <p15:guide id="13" pos="5424">
          <p15:clr>
            <a:srgbClr val="A4A3A4"/>
          </p15:clr>
        </p15:guide>
        <p15:guide id="14" pos="2928">
          <p15:clr>
            <a:srgbClr val="A4A3A4"/>
          </p15:clr>
        </p15:guide>
        <p15:guide id="15" pos="1968">
          <p15:clr>
            <a:srgbClr val="A4A3A4"/>
          </p15:clr>
        </p15:guide>
        <p15:guide id="16" pos="2070">
          <p15:clr>
            <a:srgbClr val="A4A3A4"/>
          </p15:clr>
        </p15:guide>
        <p15:guide id="17" pos="3792">
          <p15:clr>
            <a:srgbClr val="A4A3A4"/>
          </p15:clr>
        </p15:guide>
        <p15:guide id="18" pos="1104">
          <p15:clr>
            <a:srgbClr val="A4A3A4"/>
          </p15:clr>
        </p15:guide>
        <p15:guide id="19" pos="4656">
          <p15:clr>
            <a:srgbClr val="A4A3A4"/>
          </p15:clr>
        </p15:guide>
        <p15:guide id="20" pos="4560">
          <p15:clr>
            <a:srgbClr val="A4A3A4"/>
          </p15:clr>
        </p15:guide>
        <p15:guide id="21" pos="3696">
          <p15:clr>
            <a:srgbClr val="A4A3A4"/>
          </p15:clr>
        </p15:guide>
        <p15:guide id="22" pos="120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a Vida Villanueva" initials="MVV"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69D073F8-1565-44D7-B386-08B59EADF2EE}">
  <a:tblStyle styleId="{69D073F8-1565-44D7-B386-08B59EADF2EE}" styleName="PwC Table">
    <a:wholeTbl>
      <a:tcTxStyle>
        <a:fontRef idx="maj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w="38100" cmpd="sng">
              <a:noFill/>
            </a:ln>
          </a:bottom>
        </a:tcBdr>
      </a:tcStyle>
    </a:band1H>
    <a:band2H>
      <a:tcStyle>
        <a:tcBdr>
          <a:bottom>
            <a:ln w="38100" cmpd="sng">
              <a:noFill/>
            </a:ln>
          </a:bottom>
        </a:tcBdr>
      </a:tcStyle>
    </a:band2H>
    <a:firstCol>
      <a:tcTxStyle i="on">
        <a:fontRef idx="major">
          <a:prstClr val="black"/>
        </a:fontRef>
        <a:schemeClr val="dk1"/>
      </a:tcTxStyle>
      <a:tcStyle>
        <a:tcBdr/>
        <a:fill>
          <a:noFill/>
        </a:fill>
      </a:tcStyle>
    </a:firstCol>
    <a:firstRow>
      <a:tcTxStyle b="on">
        <a:fontRef idx="major">
          <a:prstClr val="black"/>
        </a:fontRef>
        <a:schemeClr val="dk2"/>
      </a:tcTxStyle>
      <a:tcStyle>
        <a:tcBdr>
          <a:bottom>
            <a:ln w="38100" cmpd="sng">
              <a:no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75" autoAdjust="0"/>
    <p:restoredTop sz="94718" autoAdjust="0"/>
  </p:normalViewPr>
  <p:slideViewPr>
    <p:cSldViewPr>
      <p:cViewPr varScale="1">
        <p:scale>
          <a:sx n="75" d="100"/>
          <a:sy n="75" d="100"/>
        </p:scale>
        <p:origin x="-1452" y="-90"/>
      </p:cViewPr>
      <p:guideLst>
        <p:guide orient="horz" pos="144"/>
        <p:guide orient="horz" pos="432"/>
        <p:guide orient="horz" pos="2496"/>
        <p:guide orient="horz" pos="3888"/>
        <p:guide orient="horz" pos="3984"/>
        <p:guide orient="horz" pos="1104"/>
        <p:guide orient="horz" pos="960"/>
        <p:guide orient="horz" pos="2448"/>
        <p:guide orient="horz" pos="2544"/>
        <p:guide orient="horz" pos="336"/>
        <p:guide pos="2832"/>
        <p:guide pos="336"/>
        <p:guide pos="5424"/>
        <p:guide pos="2928"/>
        <p:guide pos="1968"/>
        <p:guide pos="2070"/>
        <p:guide pos="3792"/>
        <p:guide pos="1104"/>
        <p:guide pos="4656"/>
        <p:guide pos="4560"/>
        <p:guide pos="3696"/>
        <p:guide pos="120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98" d="100"/>
          <a:sy n="98" d="100"/>
        </p:scale>
        <p:origin x="-3564"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latin typeface="Arial" pitchFamily="34" charset="0"/>
              <a:cs typeface="Arial"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5F05CFF-548C-4E04-B325-CF1209D66BDC}" type="datetimeFigureOut">
              <a:rPr lang="en-GB" smtClean="0">
                <a:latin typeface="Arial" pitchFamily="34" charset="0"/>
                <a:cs typeface="Arial" pitchFamily="34" charset="0"/>
              </a:rPr>
              <a:pPr/>
              <a:t>01/07/2014</a:t>
            </a:fld>
            <a:endParaRPr lang="en-GB" dirty="0">
              <a:latin typeface="Arial" pitchFamily="34" charset="0"/>
              <a:cs typeface="Arial"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latin typeface="Arial" pitchFamily="34" charset="0"/>
              <a:cs typeface="Arial"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EE90EF7-3E10-491C-87C2-59674BB3AAF6}" type="slidenum">
              <a:rPr lang="en-GB" smtClean="0">
                <a:latin typeface="Arial" pitchFamily="34" charset="0"/>
                <a:cs typeface="Arial" pitchFamily="34" charset="0"/>
              </a:rPr>
              <a:pPr/>
              <a:t>‹#›</a:t>
            </a:fld>
            <a:endParaRPr lang="en-GB" dirty="0">
              <a:latin typeface="Arial" pitchFamily="34" charset="0"/>
              <a:cs typeface="Arial" pitchFamily="34" charset="0"/>
            </a:endParaRPr>
          </a:p>
        </p:txBody>
      </p:sp>
    </p:spTree>
    <p:extLst>
      <p:ext uri="{BB962C8B-B14F-4D97-AF65-F5344CB8AC3E}">
        <p14:creationId xmlns:p14="http://schemas.microsoft.com/office/powerpoint/2010/main" val="23375995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Arial" pitchFamily="34" charset="0"/>
              </a:defRPr>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Arial" pitchFamily="34" charset="0"/>
              </a:defRPr>
            </a:lvl1pPr>
          </a:lstStyle>
          <a:p>
            <a:fld id="{5EFB8DA3-BCA9-4B7D-B50D-14F47506B614}" type="datetimeFigureOut">
              <a:rPr lang="en-GB" smtClean="0"/>
              <a:pPr/>
              <a:t>01/07/2014</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fld id="{F07B8F03-BC93-4120-96CA-A36DF640BE24}" type="slidenum">
              <a:rPr lang="en-GB" smtClean="0"/>
              <a:pPr/>
              <a:t>‹#›</a:t>
            </a:fld>
            <a:endParaRPr lang="en-GB" dirty="0"/>
          </a:p>
        </p:txBody>
      </p:sp>
    </p:spTree>
    <p:extLst>
      <p:ext uri="{BB962C8B-B14F-4D97-AF65-F5344CB8AC3E}">
        <p14:creationId xmlns:p14="http://schemas.microsoft.com/office/powerpoint/2010/main" val="242598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Arial" pitchFamily="34" charset="0"/>
      </a:defRPr>
    </a:lvl1pPr>
    <a:lvl2pPr marL="457200" algn="l" defTabSz="914400" rtl="0" eaLnBrk="1" latinLnBrk="0" hangingPunct="1">
      <a:defRPr sz="1200" kern="1200">
        <a:solidFill>
          <a:schemeClr val="tx1"/>
        </a:solidFill>
        <a:latin typeface="Arial" pitchFamily="34" charset="0"/>
        <a:ea typeface="+mn-ea"/>
        <a:cs typeface="Arial" pitchFamily="34" charset="0"/>
      </a:defRPr>
    </a:lvl2pPr>
    <a:lvl3pPr marL="914400" algn="l" defTabSz="914400" rtl="0" eaLnBrk="1" latinLnBrk="0" hangingPunct="1">
      <a:defRPr sz="1200" kern="1200">
        <a:solidFill>
          <a:schemeClr val="tx1"/>
        </a:solidFill>
        <a:latin typeface="Arial" pitchFamily="34" charset="0"/>
        <a:ea typeface="+mn-ea"/>
        <a:cs typeface="Arial" pitchFamily="34" charset="0"/>
      </a:defRPr>
    </a:lvl3pPr>
    <a:lvl4pPr marL="1371600" algn="l" defTabSz="914400" rtl="0" eaLnBrk="1" latinLnBrk="0" hangingPunct="1">
      <a:defRPr sz="1200" kern="1200">
        <a:solidFill>
          <a:schemeClr val="tx1"/>
        </a:solidFill>
        <a:latin typeface="Arial" pitchFamily="34" charset="0"/>
        <a:ea typeface="+mn-ea"/>
        <a:cs typeface="Arial" pitchFamily="34" charset="0"/>
      </a:defRPr>
    </a:lvl4pPr>
    <a:lvl5pPr marL="1828800" algn="l" defTabSz="914400" rtl="0" eaLnBrk="1" latinLnBrk="0" hangingPunct="1">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1</a:t>
            </a:fld>
            <a:endParaRPr lang="en-GB" dirty="0"/>
          </a:p>
        </p:txBody>
      </p:sp>
    </p:spTree>
    <p:extLst>
      <p:ext uri="{BB962C8B-B14F-4D97-AF65-F5344CB8AC3E}">
        <p14:creationId xmlns:p14="http://schemas.microsoft.com/office/powerpoint/2010/main" val="35123893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p:txBody>
          <a:bodyPr>
            <a:normAutofit/>
          </a:bodyPr>
          <a:lstStyle/>
          <a:p>
            <a:endParaRPr lang="en-GB" dirty="0"/>
          </a:p>
        </p:txBody>
      </p:sp>
      <p:sp>
        <p:nvSpPr>
          <p:cNvPr id="4" name="Foliennummernplatzhalter 3"/>
          <p:cNvSpPr>
            <a:spLocks noGrp="1"/>
          </p:cNvSpPr>
          <p:nvPr>
            <p:ph type="sldNum" sz="quarter" idx="10"/>
          </p:nvPr>
        </p:nvSpPr>
        <p:spPr/>
        <p:txBody>
          <a:bodyPr/>
          <a:lstStyle/>
          <a:p>
            <a:fld id="{F07B8F03-BC93-4120-96CA-A36DF640BE24}" type="slidenum">
              <a:rPr lang="en-GB" smtClean="0"/>
              <a:pPr/>
              <a:t>10</a:t>
            </a:fld>
            <a:endParaRPr lang="en-GB" dirty="0"/>
          </a:p>
        </p:txBody>
      </p:sp>
    </p:spTree>
    <p:extLst>
      <p:ext uri="{BB962C8B-B14F-4D97-AF65-F5344CB8AC3E}">
        <p14:creationId xmlns:p14="http://schemas.microsoft.com/office/powerpoint/2010/main" val="9437034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p:txBody>
          <a:bodyPr>
            <a:normAutofit/>
          </a:bodyPr>
          <a:lstStyle/>
          <a:p>
            <a:endParaRPr lang="en-GB" dirty="0"/>
          </a:p>
        </p:txBody>
      </p:sp>
      <p:sp>
        <p:nvSpPr>
          <p:cNvPr id="4" name="Foliennummernplatzhalter 3"/>
          <p:cNvSpPr>
            <a:spLocks noGrp="1"/>
          </p:cNvSpPr>
          <p:nvPr>
            <p:ph type="sldNum" sz="quarter" idx="10"/>
          </p:nvPr>
        </p:nvSpPr>
        <p:spPr/>
        <p:txBody>
          <a:bodyPr/>
          <a:lstStyle/>
          <a:p>
            <a:fld id="{F07B8F03-BC93-4120-96CA-A36DF640BE24}" type="slidenum">
              <a:rPr lang="en-GB" smtClean="0"/>
              <a:pPr/>
              <a:t>11</a:t>
            </a:fld>
            <a:endParaRPr lang="en-GB" dirty="0"/>
          </a:p>
        </p:txBody>
      </p:sp>
    </p:spTree>
    <p:extLst>
      <p:ext uri="{BB962C8B-B14F-4D97-AF65-F5344CB8AC3E}">
        <p14:creationId xmlns:p14="http://schemas.microsoft.com/office/powerpoint/2010/main" val="7613944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p:txBody>
          <a:bodyPr>
            <a:normAutofit/>
          </a:bodyPr>
          <a:lstStyle/>
          <a:p>
            <a:endParaRPr lang="en-GB" dirty="0"/>
          </a:p>
        </p:txBody>
      </p:sp>
      <p:sp>
        <p:nvSpPr>
          <p:cNvPr id="4" name="Foliennummernplatzhalter 3"/>
          <p:cNvSpPr>
            <a:spLocks noGrp="1"/>
          </p:cNvSpPr>
          <p:nvPr>
            <p:ph type="sldNum" sz="quarter" idx="10"/>
          </p:nvPr>
        </p:nvSpPr>
        <p:spPr/>
        <p:txBody>
          <a:bodyPr/>
          <a:lstStyle/>
          <a:p>
            <a:fld id="{F07B8F03-BC93-4120-96CA-A36DF640BE24}" type="slidenum">
              <a:rPr lang="en-GB" smtClean="0"/>
              <a:pPr/>
              <a:t>12</a:t>
            </a:fld>
            <a:endParaRPr lang="en-GB" dirty="0"/>
          </a:p>
        </p:txBody>
      </p:sp>
    </p:spTree>
    <p:extLst>
      <p:ext uri="{BB962C8B-B14F-4D97-AF65-F5344CB8AC3E}">
        <p14:creationId xmlns:p14="http://schemas.microsoft.com/office/powerpoint/2010/main" val="4419879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F07B8F03-BC93-4120-96CA-A36DF640BE24}" type="slidenum">
              <a:rPr lang="de-DE" smtClean="0"/>
              <a:pPr/>
              <a:t>13</a:t>
            </a:fld>
            <a:endParaRPr lang="de-DE"/>
          </a:p>
        </p:txBody>
      </p:sp>
    </p:spTree>
    <p:extLst>
      <p:ext uri="{BB962C8B-B14F-4D97-AF65-F5344CB8AC3E}">
        <p14:creationId xmlns:p14="http://schemas.microsoft.com/office/powerpoint/2010/main" val="40774675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p:txBody>
          <a:bodyPr>
            <a:normAutofit/>
          </a:bodyPr>
          <a:lstStyle/>
          <a:p>
            <a:endParaRPr lang="en-GB" dirty="0"/>
          </a:p>
        </p:txBody>
      </p:sp>
      <p:sp>
        <p:nvSpPr>
          <p:cNvPr id="4" name="Foliennummernplatzhalter 3"/>
          <p:cNvSpPr>
            <a:spLocks noGrp="1"/>
          </p:cNvSpPr>
          <p:nvPr>
            <p:ph type="sldNum" sz="quarter" idx="10"/>
          </p:nvPr>
        </p:nvSpPr>
        <p:spPr/>
        <p:txBody>
          <a:bodyPr/>
          <a:lstStyle/>
          <a:p>
            <a:fld id="{F07B8F03-BC93-4120-96CA-A36DF640BE24}" type="slidenum">
              <a:rPr lang="en-GB" smtClean="0"/>
              <a:pPr/>
              <a:t>14</a:t>
            </a:fld>
            <a:endParaRPr lang="en-GB" dirty="0"/>
          </a:p>
        </p:txBody>
      </p:sp>
    </p:spTree>
    <p:extLst>
      <p:ext uri="{BB962C8B-B14F-4D97-AF65-F5344CB8AC3E}">
        <p14:creationId xmlns:p14="http://schemas.microsoft.com/office/powerpoint/2010/main" val="19611755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07B8F03-BC93-4120-96CA-A36DF640BE24}" type="slidenum">
              <a:rPr lang="en-GB" smtClean="0"/>
              <a:pPr/>
              <a:t>15</a:t>
            </a:fld>
            <a:endParaRPr lang="en-GB" dirty="0"/>
          </a:p>
        </p:txBody>
      </p:sp>
    </p:spTree>
    <p:extLst>
      <p:ext uri="{BB962C8B-B14F-4D97-AF65-F5344CB8AC3E}">
        <p14:creationId xmlns:p14="http://schemas.microsoft.com/office/powerpoint/2010/main" val="28694369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16</a:t>
            </a:fld>
            <a:endParaRPr lang="en-GB" dirty="0"/>
          </a:p>
        </p:txBody>
      </p:sp>
    </p:spTree>
    <p:extLst>
      <p:ext uri="{BB962C8B-B14F-4D97-AF65-F5344CB8AC3E}">
        <p14:creationId xmlns:p14="http://schemas.microsoft.com/office/powerpoint/2010/main" val="3487714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19</a:t>
            </a:fld>
            <a:endParaRPr lang="en-GB" dirty="0"/>
          </a:p>
        </p:txBody>
      </p:sp>
    </p:spTree>
    <p:extLst>
      <p:ext uri="{BB962C8B-B14F-4D97-AF65-F5344CB8AC3E}">
        <p14:creationId xmlns:p14="http://schemas.microsoft.com/office/powerpoint/2010/main" val="3480924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2</a:t>
            </a:fld>
            <a:endParaRPr lang="en-GB" dirty="0"/>
          </a:p>
        </p:txBody>
      </p:sp>
    </p:spTree>
    <p:extLst>
      <p:ext uri="{BB962C8B-B14F-4D97-AF65-F5344CB8AC3E}">
        <p14:creationId xmlns:p14="http://schemas.microsoft.com/office/powerpoint/2010/main" val="2252599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p:txBody>
          <a:bodyPr>
            <a:normAutofit/>
          </a:bodyPr>
          <a:lstStyle/>
          <a:p>
            <a:endParaRPr lang="en-GB" dirty="0"/>
          </a:p>
        </p:txBody>
      </p:sp>
      <p:sp>
        <p:nvSpPr>
          <p:cNvPr id="4" name="Foliennummernplatzhalter 3"/>
          <p:cNvSpPr>
            <a:spLocks noGrp="1"/>
          </p:cNvSpPr>
          <p:nvPr>
            <p:ph type="sldNum" sz="quarter" idx="10"/>
          </p:nvPr>
        </p:nvSpPr>
        <p:spPr/>
        <p:txBody>
          <a:bodyPr/>
          <a:lstStyle/>
          <a:p>
            <a:fld id="{F07B8F03-BC93-4120-96CA-A36DF640BE24}" type="slidenum">
              <a:rPr lang="en-GB" smtClean="0"/>
              <a:pPr/>
              <a:t>3</a:t>
            </a:fld>
            <a:endParaRPr lang="en-GB" dirty="0"/>
          </a:p>
        </p:txBody>
      </p:sp>
    </p:spTree>
    <p:extLst>
      <p:ext uri="{BB962C8B-B14F-4D97-AF65-F5344CB8AC3E}">
        <p14:creationId xmlns:p14="http://schemas.microsoft.com/office/powerpoint/2010/main" val="1579745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p:txBody>
          <a:bodyPr>
            <a:normAutofit/>
          </a:bodyPr>
          <a:lstStyle/>
          <a:p>
            <a:endParaRPr lang="en-GB" dirty="0"/>
          </a:p>
        </p:txBody>
      </p:sp>
      <p:sp>
        <p:nvSpPr>
          <p:cNvPr id="4" name="Foliennummernplatzhalter 3"/>
          <p:cNvSpPr>
            <a:spLocks noGrp="1"/>
          </p:cNvSpPr>
          <p:nvPr>
            <p:ph type="sldNum" sz="quarter" idx="10"/>
          </p:nvPr>
        </p:nvSpPr>
        <p:spPr/>
        <p:txBody>
          <a:bodyPr/>
          <a:lstStyle/>
          <a:p>
            <a:fld id="{F07B8F03-BC93-4120-96CA-A36DF640BE24}" type="slidenum">
              <a:rPr lang="en-GB" smtClean="0"/>
              <a:pPr/>
              <a:t>4</a:t>
            </a:fld>
            <a:endParaRPr lang="en-GB" dirty="0"/>
          </a:p>
        </p:txBody>
      </p:sp>
    </p:spTree>
    <p:extLst>
      <p:ext uri="{BB962C8B-B14F-4D97-AF65-F5344CB8AC3E}">
        <p14:creationId xmlns:p14="http://schemas.microsoft.com/office/powerpoint/2010/main" val="2949704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p:txBody>
          <a:bodyPr>
            <a:normAutofit/>
          </a:bodyPr>
          <a:lstStyle/>
          <a:p>
            <a:endParaRPr lang="en-GB" dirty="0"/>
          </a:p>
        </p:txBody>
      </p:sp>
      <p:sp>
        <p:nvSpPr>
          <p:cNvPr id="4" name="Foliennummernplatzhalter 3"/>
          <p:cNvSpPr>
            <a:spLocks noGrp="1"/>
          </p:cNvSpPr>
          <p:nvPr>
            <p:ph type="sldNum" sz="quarter" idx="10"/>
          </p:nvPr>
        </p:nvSpPr>
        <p:spPr/>
        <p:txBody>
          <a:bodyPr/>
          <a:lstStyle/>
          <a:p>
            <a:fld id="{F07B8F03-BC93-4120-96CA-A36DF640BE24}" type="slidenum">
              <a:rPr lang="en-GB" smtClean="0"/>
              <a:pPr/>
              <a:t>5</a:t>
            </a:fld>
            <a:endParaRPr lang="en-GB" dirty="0"/>
          </a:p>
        </p:txBody>
      </p:sp>
    </p:spTree>
    <p:extLst>
      <p:ext uri="{BB962C8B-B14F-4D97-AF65-F5344CB8AC3E}">
        <p14:creationId xmlns:p14="http://schemas.microsoft.com/office/powerpoint/2010/main" val="3179389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p:txBody>
          <a:bodyPr>
            <a:normAutofit/>
          </a:bodyPr>
          <a:lstStyle/>
          <a:p>
            <a:endParaRPr lang="en-GB" dirty="0"/>
          </a:p>
        </p:txBody>
      </p:sp>
      <p:sp>
        <p:nvSpPr>
          <p:cNvPr id="4" name="Foliennummernplatzhalter 3"/>
          <p:cNvSpPr>
            <a:spLocks noGrp="1"/>
          </p:cNvSpPr>
          <p:nvPr>
            <p:ph type="sldNum" sz="quarter" idx="10"/>
          </p:nvPr>
        </p:nvSpPr>
        <p:spPr/>
        <p:txBody>
          <a:bodyPr/>
          <a:lstStyle/>
          <a:p>
            <a:fld id="{F07B8F03-BC93-4120-96CA-A36DF640BE24}" type="slidenum">
              <a:rPr lang="en-GB" smtClean="0"/>
              <a:pPr/>
              <a:t>6</a:t>
            </a:fld>
            <a:endParaRPr lang="en-GB" dirty="0"/>
          </a:p>
        </p:txBody>
      </p:sp>
    </p:spTree>
    <p:extLst>
      <p:ext uri="{BB962C8B-B14F-4D97-AF65-F5344CB8AC3E}">
        <p14:creationId xmlns:p14="http://schemas.microsoft.com/office/powerpoint/2010/main" val="36239472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p:txBody>
          <a:bodyPr>
            <a:normAutofit/>
          </a:bodyPr>
          <a:lstStyle/>
          <a:p>
            <a:endParaRPr lang="en-GB" dirty="0"/>
          </a:p>
        </p:txBody>
      </p:sp>
      <p:sp>
        <p:nvSpPr>
          <p:cNvPr id="4" name="Foliennummernplatzhalter 3"/>
          <p:cNvSpPr>
            <a:spLocks noGrp="1"/>
          </p:cNvSpPr>
          <p:nvPr>
            <p:ph type="sldNum" sz="quarter" idx="10"/>
          </p:nvPr>
        </p:nvSpPr>
        <p:spPr/>
        <p:txBody>
          <a:bodyPr/>
          <a:lstStyle/>
          <a:p>
            <a:fld id="{F07B8F03-BC93-4120-96CA-A36DF640BE24}" type="slidenum">
              <a:rPr lang="en-GB" smtClean="0"/>
              <a:pPr/>
              <a:t>7</a:t>
            </a:fld>
            <a:endParaRPr lang="en-GB" dirty="0"/>
          </a:p>
        </p:txBody>
      </p:sp>
    </p:spTree>
    <p:extLst>
      <p:ext uri="{BB962C8B-B14F-4D97-AF65-F5344CB8AC3E}">
        <p14:creationId xmlns:p14="http://schemas.microsoft.com/office/powerpoint/2010/main" val="3794787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8</a:t>
            </a:fld>
            <a:endParaRPr lang="en-GB" dirty="0"/>
          </a:p>
        </p:txBody>
      </p:sp>
    </p:spTree>
    <p:extLst>
      <p:ext uri="{BB962C8B-B14F-4D97-AF65-F5344CB8AC3E}">
        <p14:creationId xmlns:p14="http://schemas.microsoft.com/office/powerpoint/2010/main" val="24850470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p:txBody>
          <a:bodyPr>
            <a:normAutofit/>
          </a:bodyPr>
          <a:lstStyle/>
          <a:p>
            <a:endParaRPr lang="en-GB" dirty="0"/>
          </a:p>
        </p:txBody>
      </p:sp>
      <p:sp>
        <p:nvSpPr>
          <p:cNvPr id="4" name="Foliennummernplatzhalter 3"/>
          <p:cNvSpPr>
            <a:spLocks noGrp="1"/>
          </p:cNvSpPr>
          <p:nvPr>
            <p:ph type="sldNum" sz="quarter" idx="10"/>
          </p:nvPr>
        </p:nvSpPr>
        <p:spPr/>
        <p:txBody>
          <a:bodyPr/>
          <a:lstStyle/>
          <a:p>
            <a:fld id="{F07B8F03-BC93-4120-96CA-A36DF640BE24}" type="slidenum">
              <a:rPr lang="en-GB" smtClean="0"/>
              <a:pPr/>
              <a:t>9</a:t>
            </a:fld>
            <a:endParaRPr lang="en-GB" dirty="0"/>
          </a:p>
        </p:txBody>
      </p:sp>
    </p:spTree>
    <p:extLst>
      <p:ext uri="{BB962C8B-B14F-4D97-AF65-F5344CB8AC3E}">
        <p14:creationId xmlns:p14="http://schemas.microsoft.com/office/powerpoint/2010/main" val="819729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Slide">
    <p:spTree>
      <p:nvGrpSpPr>
        <p:cNvPr id="1" name=""/>
        <p:cNvGrpSpPr/>
        <p:nvPr/>
      </p:nvGrpSpPr>
      <p:grpSpPr>
        <a:xfrm>
          <a:off x="0" y="0"/>
          <a:ext cx="0" cy="0"/>
          <a:chOff x="0" y="0"/>
          <a:chExt cx="0" cy="0"/>
        </a:xfrm>
      </p:grpSpPr>
      <p:grpSp>
        <p:nvGrpSpPr>
          <p:cNvPr id="19" name="Group 18"/>
          <p:cNvGrpSpPr/>
          <p:nvPr userDrawn="1"/>
        </p:nvGrpSpPr>
        <p:grpSpPr bwMode="gray">
          <a:xfrm>
            <a:off x="1752601" y="1"/>
            <a:ext cx="7391400" cy="6176009"/>
            <a:chOff x="19140488" y="13674"/>
            <a:chExt cx="7443798" cy="6145827"/>
          </a:xfrm>
        </p:grpSpPr>
        <p:sp>
          <p:nvSpPr>
            <p:cNvPr id="23"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4"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8"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3"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4"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5"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6"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7"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8"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9"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0"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
        <p:nvSpPr>
          <p:cNvPr id="1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18"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21"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dirty="0" err="1" smtClean="0"/>
              <a:t>www.pwc.com</a:t>
            </a:r>
            <a:endParaRPr lang="en-GB" noProof="0" dirty="0"/>
          </a:p>
        </p:txBody>
      </p:sp>
      <p:grpSp>
        <p:nvGrpSpPr>
          <p:cNvPr id="16" name="Group 32"/>
          <p:cNvGrpSpPr/>
          <p:nvPr userDrawn="1"/>
        </p:nvGrpSpPr>
        <p:grpSpPr>
          <a:xfrm>
            <a:off x="968592" y="6170991"/>
            <a:ext cx="914400" cy="533479"/>
            <a:chOff x="518032" y="978681"/>
            <a:chExt cx="4572000" cy="2667393"/>
          </a:xfrm>
        </p:grpSpPr>
        <p:sp>
          <p:nvSpPr>
            <p:cNvPr id="1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0"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Empty no Footer">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14" name="Date Placeholder 13"/>
          <p:cNvSpPr>
            <a:spLocks noGrp="1"/>
          </p:cNvSpPr>
          <p:nvPr>
            <p:ph type="dt" sz="half" idx="10"/>
          </p:nvPr>
        </p:nvSpPr>
        <p:spPr/>
        <p:txBody>
          <a:bodyPr/>
          <a:lstStyle/>
          <a:p>
            <a:endParaRPr lang="en-GB"/>
          </a:p>
        </p:txBody>
      </p:sp>
      <p:sp>
        <p:nvSpPr>
          <p:cNvPr id="15" name="Footer Placeholder 14"/>
          <p:cNvSpPr>
            <a:spLocks noGrp="1"/>
          </p:cNvSpPr>
          <p:nvPr>
            <p:ph type="ftr" sz="quarter" idx="11"/>
          </p:nvPr>
        </p:nvSpPr>
        <p:spPr/>
        <p:txBody>
          <a:bodyPr/>
          <a:lstStyle/>
          <a:p>
            <a:endParaRPr lang="en-GB"/>
          </a:p>
        </p:txBody>
      </p:sp>
      <p:sp>
        <p:nvSpPr>
          <p:cNvPr id="16" name="Slide Number Placeholder 15"/>
          <p:cNvSpPr>
            <a:spLocks noGrp="1"/>
          </p:cNvSpPr>
          <p:nvPr>
            <p:ph type="sldNum" sz="quarter" idx="12"/>
          </p:nvPr>
        </p:nvSpPr>
        <p:spPr/>
        <p:txBody>
          <a:bodyPr/>
          <a:lstStyle/>
          <a:p>
            <a:fld id="{DAF6E308-E4EA-4DAF-BFE7-53451E571EA9}" type="slidenum">
              <a:rPr lang="en-GB" smtClean="0"/>
              <a:t>‹#›</a:t>
            </a:fld>
            <a:endParaRPr lang="en-GB"/>
          </a:p>
        </p:txBody>
      </p:sp>
      <p:sp>
        <p:nvSpPr>
          <p:cNvPr id="17"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latin typeface="Arial"/>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ey poi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tx1"/>
                </a:solidFill>
              </a:defRPr>
            </a:lvl1pPr>
          </a:lstStyle>
          <a:p>
            <a:r>
              <a:rPr lang="en-GB" noProof="0" dirty="0" smtClean="0"/>
              <a:t>Click to edit Master title style</a:t>
            </a:r>
            <a:endParaRPr lang="en-GB" noProof="0" dirty="0"/>
          </a:p>
        </p:txBody>
      </p:sp>
      <p:cxnSp>
        <p:nvCxnSpPr>
          <p:cNvPr id="11" name="Shape 10"/>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Content Placeholder 26"/>
          <p:cNvSpPr>
            <a:spLocks noGrp="1"/>
          </p:cNvSpPr>
          <p:nvPr>
            <p:ph sz="quarter" idx="15"/>
          </p:nvPr>
        </p:nvSpPr>
        <p:spPr>
          <a:xfrm>
            <a:off x="533400" y="1752600"/>
            <a:ext cx="8077200" cy="4419600"/>
          </a:xfrm>
        </p:spPr>
        <p:txBody>
          <a:bodyPr/>
          <a:lstStyle>
            <a:lvl1pPr>
              <a:defRPr sz="3200" baseline="0">
                <a:solidFill>
                  <a:schemeClr val="tx2"/>
                </a:solidFill>
              </a:defRPr>
            </a:lvl1pPr>
            <a:lvl2pPr>
              <a:buClr>
                <a:schemeClr val="tx2"/>
              </a:buClr>
              <a:defRPr sz="3200">
                <a:solidFill>
                  <a:schemeClr val="tx2"/>
                </a:solidFill>
              </a:defRPr>
            </a:lvl2pPr>
            <a:lvl3pPr>
              <a:buClr>
                <a:schemeClr val="tx2"/>
              </a:buClr>
              <a:defRPr sz="3200">
                <a:solidFill>
                  <a:schemeClr val="tx2"/>
                </a:solidFill>
              </a:defRPr>
            </a:lvl3pPr>
            <a:lvl4pPr>
              <a:buClr>
                <a:schemeClr val="tx2"/>
              </a:buClr>
              <a:defRPr sz="3200">
                <a:solidFill>
                  <a:schemeClr val="tx2"/>
                </a:solidFill>
              </a:defRPr>
            </a:lvl4pPr>
            <a:lvl5pPr>
              <a:buClr>
                <a:schemeClr val="tx2"/>
              </a:buClr>
              <a:defRPr sz="3200">
                <a:solidFill>
                  <a:schemeClr val="tx2"/>
                </a:solidFill>
              </a:defRPr>
            </a:lvl5pPr>
            <a:lvl6pPr>
              <a:buClr>
                <a:schemeClr val="tx2"/>
              </a:buClr>
              <a:defRPr sz="3200" baseline="0">
                <a:solidFill>
                  <a:schemeClr val="tx2"/>
                </a:solidFill>
              </a:defRPr>
            </a:lvl6pPr>
            <a:lvl7pPr>
              <a:buClr>
                <a:schemeClr val="tx2"/>
              </a:buClr>
              <a:buAutoNum type="alphaLcPeriod"/>
              <a:defRPr sz="3200" baseline="0">
                <a:solidFill>
                  <a:schemeClr val="tx2"/>
                </a:solidFill>
              </a:defRPr>
            </a:lvl7pPr>
            <a:lvl8pPr>
              <a:buClr>
                <a:schemeClr val="tx2"/>
              </a:buClr>
              <a:buNone/>
              <a:defRPr sz="3200">
                <a:solidFill>
                  <a:schemeClr val="tx2"/>
                </a:solidFill>
              </a:defRPr>
            </a:lvl8pPr>
            <a:lvl9pPr>
              <a:defRPr sz="3200"/>
            </a:lvl9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17" name="Date Placeholder 16"/>
          <p:cNvSpPr>
            <a:spLocks noGrp="1"/>
          </p:cNvSpPr>
          <p:nvPr>
            <p:ph type="dt" sz="half" idx="16"/>
          </p:nvPr>
        </p:nvSpPr>
        <p:spPr/>
        <p:txBody>
          <a:bodyPr/>
          <a:lstStyle/>
          <a:p>
            <a:endParaRPr lang="en-GB"/>
          </a:p>
        </p:txBody>
      </p:sp>
      <p:sp>
        <p:nvSpPr>
          <p:cNvPr id="18" name="Footer Placeholder 17"/>
          <p:cNvSpPr>
            <a:spLocks noGrp="1"/>
          </p:cNvSpPr>
          <p:nvPr>
            <p:ph type="ftr" sz="quarter" idx="17"/>
          </p:nvPr>
        </p:nvSpPr>
        <p:spPr/>
        <p:txBody>
          <a:bodyPr/>
          <a:lstStyle/>
          <a:p>
            <a:endParaRPr lang="en-GB"/>
          </a:p>
        </p:txBody>
      </p:sp>
      <p:sp>
        <p:nvSpPr>
          <p:cNvPr id="19" name="Slide Number Placeholder 18"/>
          <p:cNvSpPr>
            <a:spLocks noGrp="1"/>
          </p:cNvSpPr>
          <p:nvPr>
            <p:ph type="sldNum" sz="quarter" idx="18"/>
          </p:nvPr>
        </p:nvSpPr>
        <p:spPr/>
        <p:txBody>
          <a:bodyPr/>
          <a:lstStyle/>
          <a:p>
            <a:fld id="{06AEC992-4C6B-431D-BA06-DD2902593D8D}" type="slidenum">
              <a:rPr lang="en-GB" smtClean="0"/>
              <a:t>‹#›</a:t>
            </a:fld>
            <a:endParaRPr lang="en-GB"/>
          </a:p>
        </p:txBody>
      </p:sp>
      <p:sp>
        <p:nvSpPr>
          <p:cNvPr id="20"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latin typeface="Arial"/>
            </a:endParaRPr>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Key point: Colour">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533400" y="1752600"/>
            <a:ext cx="8077200" cy="4419600"/>
          </a:xfrm>
        </p:spPr>
        <p:txBody>
          <a:bodyPr>
            <a:noAutofit/>
          </a:bodyPr>
          <a:lstStyle>
            <a:lvl1pPr>
              <a:lnSpc>
                <a:spcPts val="3600"/>
              </a:lnSpc>
              <a:spcBef>
                <a:spcPts val="0"/>
              </a:spcBef>
              <a:spcAft>
                <a:spcPts val="600"/>
              </a:spcAft>
              <a:defRPr sz="3200" baseline="0">
                <a:solidFill>
                  <a:schemeClr val="bg1"/>
                </a:solidFill>
              </a:defRPr>
            </a:lvl1pPr>
            <a:lvl2pPr marL="444500" indent="-263525">
              <a:lnSpc>
                <a:spcPts val="3600"/>
              </a:lnSpc>
              <a:spcBef>
                <a:spcPts val="0"/>
              </a:spcBef>
              <a:spcAft>
                <a:spcPts val="600"/>
              </a:spcAft>
              <a:buClr>
                <a:schemeClr val="bg1"/>
              </a:buClr>
              <a:defRPr sz="3200">
                <a:solidFill>
                  <a:schemeClr val="bg1"/>
                </a:solidFill>
              </a:defRPr>
            </a:lvl2pPr>
            <a:lvl3pPr marL="714375" indent="-266700">
              <a:lnSpc>
                <a:spcPts val="3600"/>
              </a:lnSpc>
              <a:spcBef>
                <a:spcPts val="0"/>
              </a:spcBef>
              <a:spcAft>
                <a:spcPts val="600"/>
              </a:spcAft>
              <a:buClr>
                <a:schemeClr val="bg1"/>
              </a:buClr>
              <a:defRPr sz="3200">
                <a:solidFill>
                  <a:schemeClr val="bg1"/>
                </a:solidFill>
              </a:defRPr>
            </a:lvl3pPr>
            <a:lvl4pPr marL="984250" indent="-266700">
              <a:lnSpc>
                <a:spcPts val="3600"/>
              </a:lnSpc>
              <a:spcBef>
                <a:spcPts val="0"/>
              </a:spcBef>
              <a:spcAft>
                <a:spcPts val="600"/>
              </a:spcAft>
              <a:buClr>
                <a:schemeClr val="bg1"/>
              </a:buClr>
              <a:defRPr sz="3200">
                <a:solidFill>
                  <a:schemeClr val="bg1"/>
                </a:solidFill>
              </a:defRPr>
            </a:lvl4pPr>
            <a:lvl5pPr marL="1341438" indent="-266700">
              <a:lnSpc>
                <a:spcPts val="3600"/>
              </a:lnSpc>
              <a:spcBef>
                <a:spcPts val="0"/>
              </a:spcBef>
              <a:spcAft>
                <a:spcPts val="600"/>
              </a:spcAft>
              <a:buClr>
                <a:schemeClr val="bg1"/>
              </a:buClr>
              <a:defRPr sz="3200">
                <a:solidFill>
                  <a:schemeClr val="bg1"/>
                </a:solidFill>
              </a:defRPr>
            </a:lvl5pPr>
            <a:lvl6pPr marL="1611313" indent="-271463">
              <a:lnSpc>
                <a:spcPts val="3600"/>
              </a:lnSpc>
              <a:spcBef>
                <a:spcPts val="0"/>
              </a:spcBef>
              <a:spcAft>
                <a:spcPts val="60"/>
              </a:spcAft>
              <a:buClr>
                <a:schemeClr val="bg1"/>
              </a:buClr>
              <a:buFont typeface="Arial" pitchFamily="34" charset="0"/>
              <a:buNone/>
              <a:defRPr sz="2800">
                <a:solidFill>
                  <a:schemeClr val="bg1"/>
                </a:solidFill>
              </a:defRPr>
            </a:lvl6pPr>
            <a:lvl7pPr>
              <a:defRPr sz="2800">
                <a:solidFill>
                  <a:schemeClr val="bg1"/>
                </a:solidFill>
              </a:defRPr>
            </a:lvl7pPr>
            <a:lvl8pPr>
              <a:lnSpc>
                <a:spcPts val="3600"/>
              </a:lnSpc>
              <a:defRPr sz="2800">
                <a:solidFill>
                  <a:schemeClr val="bg1"/>
                </a:solidFill>
              </a:defRPr>
            </a:lvl8pPr>
            <a:lvl9pPr>
              <a:defRPr sz="2800">
                <a:solidFill>
                  <a:schemeClr val="bg1"/>
                </a:solidFill>
              </a:defRPr>
            </a:lvl9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Date Placeholder 16"/>
          <p:cNvSpPr>
            <a:spLocks noGrp="1"/>
          </p:cNvSpPr>
          <p:nvPr>
            <p:ph type="dt" sz="half" idx="10"/>
          </p:nvPr>
        </p:nvSpPr>
        <p:spPr/>
        <p:txBody>
          <a:bodyPr/>
          <a:lstStyle>
            <a:lvl1pPr>
              <a:defRPr>
                <a:solidFill>
                  <a:schemeClr val="lt1"/>
                </a:solidFill>
              </a:defRPr>
            </a:lvl1pPr>
          </a:lstStyle>
          <a:p>
            <a:endParaRPr lang="en-GB"/>
          </a:p>
        </p:txBody>
      </p:sp>
      <p:sp>
        <p:nvSpPr>
          <p:cNvPr id="18" name="Footer Placeholder 17"/>
          <p:cNvSpPr>
            <a:spLocks noGrp="1"/>
          </p:cNvSpPr>
          <p:nvPr>
            <p:ph type="ftr" sz="quarter" idx="11"/>
          </p:nvPr>
        </p:nvSpPr>
        <p:spPr/>
        <p:txBody>
          <a:bodyPr/>
          <a:lstStyle>
            <a:lvl1pPr>
              <a:defRPr>
                <a:solidFill>
                  <a:schemeClr val="lt1"/>
                </a:solidFill>
              </a:defRPr>
            </a:lvl1pPr>
          </a:lstStyle>
          <a:p>
            <a:endParaRPr lang="en-GB"/>
          </a:p>
        </p:txBody>
      </p:sp>
      <p:sp>
        <p:nvSpPr>
          <p:cNvPr id="19" name="Slide Number Placeholder 18"/>
          <p:cNvSpPr>
            <a:spLocks noGrp="1"/>
          </p:cNvSpPr>
          <p:nvPr>
            <p:ph type="sldNum" sz="quarter" idx="12"/>
          </p:nvPr>
        </p:nvSpPr>
        <p:spPr/>
        <p:txBody>
          <a:bodyPr/>
          <a:lstStyle>
            <a:lvl1pPr>
              <a:defRPr>
                <a:solidFill>
                  <a:schemeClr val="lt1"/>
                </a:solidFill>
              </a:defRPr>
            </a:lvl1pPr>
          </a:lstStyle>
          <a:p>
            <a:fld id="{725DFA8F-0D76-4C0A-97D9-F2E2FA0DB73B}" type="slidenum">
              <a:rPr lang="en-GB" smtClean="0"/>
              <a:pPr/>
              <a:t>‹#›</a:t>
            </a:fld>
            <a:endParaRPr lang="en-GB"/>
          </a:p>
        </p:txBody>
      </p:sp>
      <p:sp>
        <p:nvSpPr>
          <p:cNvPr id="20"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solidFill>
                <a:schemeClr val="lt1"/>
              </a:solidFill>
              <a:latin typeface="Arial"/>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ection Divider">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1"/>
            <a:ext cx="8077200" cy="1066799"/>
          </a:xfrm>
        </p:spPr>
        <p:txBody>
          <a:bodyPr anchor="t" anchorCtr="0">
            <a:noAutofit/>
          </a:bodyPr>
          <a:lstStyle>
            <a:lvl1pPr>
              <a:lnSpc>
                <a:spcPct val="90000"/>
              </a:lnSpc>
              <a:defRPr sz="3200">
                <a:solidFill>
                  <a:schemeClr val="tx1"/>
                </a:solidFill>
              </a:defRPr>
            </a:lvl1pPr>
          </a:lstStyle>
          <a:p>
            <a:r>
              <a:rPr lang="en-GB" noProof="0" dirty="0" smtClean="0"/>
              <a:t>Click to edit Master title style</a:t>
            </a:r>
          </a:p>
        </p:txBody>
      </p:sp>
      <p:sp>
        <p:nvSpPr>
          <p:cNvPr id="58" name="Subtitle 2"/>
          <p:cNvSpPr>
            <a:spLocks noGrp="1"/>
          </p:cNvSpPr>
          <p:nvPr>
            <p:ph type="subTitle" idx="1"/>
          </p:nvPr>
        </p:nvSpPr>
        <p:spPr bwMode="black">
          <a:xfrm>
            <a:off x="533400" y="1905001"/>
            <a:ext cx="8077200" cy="1371599"/>
          </a:xfrm>
        </p:spPr>
        <p:txBody>
          <a:bodyPr>
            <a:noAutofit/>
          </a:bodyPr>
          <a:lstStyle>
            <a:lvl1pPr marL="0" indent="0" algn="l">
              <a:lnSpc>
                <a:spcPct val="90000"/>
              </a:lnSpc>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p>
        </p:txBody>
      </p:sp>
      <p:cxnSp>
        <p:nvCxnSpPr>
          <p:cNvPr id="12" name="Shape 1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Date Placeholder 14"/>
          <p:cNvSpPr>
            <a:spLocks noGrp="1"/>
          </p:cNvSpPr>
          <p:nvPr>
            <p:ph type="dt" sz="half" idx="10"/>
          </p:nvPr>
        </p:nvSpPr>
        <p:spPr/>
        <p:txBody>
          <a:bodyPr/>
          <a:lstStyle/>
          <a:p>
            <a:endParaRPr lang="en-GB"/>
          </a:p>
        </p:txBody>
      </p:sp>
      <p:sp>
        <p:nvSpPr>
          <p:cNvPr id="16" name="Footer Placeholder 15"/>
          <p:cNvSpPr>
            <a:spLocks noGrp="1"/>
          </p:cNvSpPr>
          <p:nvPr>
            <p:ph type="ftr" sz="quarter" idx="11"/>
          </p:nvPr>
        </p:nvSpPr>
        <p:spPr/>
        <p:txBody>
          <a:bodyPr/>
          <a:lstStyle/>
          <a:p>
            <a:endParaRPr lang="en-GB"/>
          </a:p>
        </p:txBody>
      </p:sp>
      <p:sp>
        <p:nvSpPr>
          <p:cNvPr id="17" name="Slide Number Placeholder 16"/>
          <p:cNvSpPr>
            <a:spLocks noGrp="1"/>
          </p:cNvSpPr>
          <p:nvPr>
            <p:ph type="sldNum" sz="quarter" idx="12"/>
          </p:nvPr>
        </p:nvSpPr>
        <p:spPr/>
        <p:txBody>
          <a:bodyPr/>
          <a:lstStyle/>
          <a:p>
            <a:fld id="{18E8AA81-3011-4DEF-80FC-861DEA25E92B}" type="slidenum">
              <a:rPr lang="en-GB" smtClean="0"/>
              <a:t>‹#›</a:t>
            </a:fld>
            <a:endParaRPr lang="en-GB"/>
          </a:p>
        </p:txBody>
      </p:sp>
      <p:sp>
        <p:nvSpPr>
          <p:cNvPr id="18"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latin typeface="Arial"/>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ection Divider: Colour">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baseline="0">
                <a:solidFill>
                  <a:schemeClr val="bg1"/>
                </a:solidFill>
              </a:defRPr>
            </a:lvl1pPr>
          </a:lstStyle>
          <a:p>
            <a:r>
              <a:rPr lang="en-GB" noProof="0" dirty="0" smtClean="0"/>
              <a:t>Click to edit Master title style</a:t>
            </a:r>
            <a:endParaRPr lang="en-GB" noProof="0" dirty="0"/>
          </a:p>
        </p:txBody>
      </p:sp>
      <p:sp>
        <p:nvSpPr>
          <p:cNvPr id="22" name="Subtitle 2"/>
          <p:cNvSpPr>
            <a:spLocks noGrp="1"/>
          </p:cNvSpPr>
          <p:nvPr>
            <p:ph type="subTitle" idx="1"/>
          </p:nvPr>
        </p:nvSpPr>
        <p:spPr bwMode="black">
          <a:xfrm>
            <a:off x="533400" y="1905000"/>
            <a:ext cx="8077200" cy="1371600"/>
          </a:xfrm>
        </p:spPr>
        <p:txBody>
          <a:bodyPr>
            <a:noAutofit/>
          </a:bodyPr>
          <a:lstStyle>
            <a:lvl1pPr marL="0" indent="0" algn="l">
              <a:lnSpc>
                <a:spcPct val="90000"/>
              </a:lnSpc>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Click to edit Master subtitle style</a:t>
            </a:r>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Date Placeholder 14"/>
          <p:cNvSpPr>
            <a:spLocks noGrp="1"/>
          </p:cNvSpPr>
          <p:nvPr>
            <p:ph type="dt" sz="half" idx="10"/>
          </p:nvPr>
        </p:nvSpPr>
        <p:spPr/>
        <p:txBody>
          <a:bodyPr/>
          <a:lstStyle>
            <a:lvl1pPr>
              <a:defRPr>
                <a:solidFill>
                  <a:schemeClr val="lt1"/>
                </a:solidFill>
              </a:defRPr>
            </a:lvl1pPr>
          </a:lstStyle>
          <a:p>
            <a:endParaRPr lang="en-GB"/>
          </a:p>
        </p:txBody>
      </p:sp>
      <p:sp>
        <p:nvSpPr>
          <p:cNvPr id="16" name="Footer Placeholder 15"/>
          <p:cNvSpPr>
            <a:spLocks noGrp="1"/>
          </p:cNvSpPr>
          <p:nvPr>
            <p:ph type="ftr" sz="quarter" idx="11"/>
          </p:nvPr>
        </p:nvSpPr>
        <p:spPr/>
        <p:txBody>
          <a:bodyPr/>
          <a:lstStyle>
            <a:lvl1pPr>
              <a:defRPr>
                <a:solidFill>
                  <a:schemeClr val="lt1"/>
                </a:solidFill>
              </a:defRPr>
            </a:lvl1pPr>
          </a:lstStyle>
          <a:p>
            <a:endParaRPr lang="en-GB"/>
          </a:p>
        </p:txBody>
      </p:sp>
      <p:sp>
        <p:nvSpPr>
          <p:cNvPr id="17" name="Slide Number Placeholder 16"/>
          <p:cNvSpPr>
            <a:spLocks noGrp="1"/>
          </p:cNvSpPr>
          <p:nvPr>
            <p:ph type="sldNum" sz="quarter" idx="12"/>
          </p:nvPr>
        </p:nvSpPr>
        <p:spPr/>
        <p:txBody>
          <a:bodyPr/>
          <a:lstStyle>
            <a:lvl1pPr>
              <a:defRPr>
                <a:solidFill>
                  <a:schemeClr val="lt1"/>
                </a:solidFill>
              </a:defRPr>
            </a:lvl1pPr>
          </a:lstStyle>
          <a:p>
            <a:fld id="{0C493DA4-BF77-4616-9A29-3D83F56FBCDE}" type="slidenum">
              <a:rPr lang="en-GB" smtClean="0"/>
              <a:pPr/>
              <a:t>‹#›</a:t>
            </a:fld>
            <a:endParaRPr lang="en-GB"/>
          </a:p>
        </p:txBody>
      </p:sp>
      <p:sp>
        <p:nvSpPr>
          <p:cNvPr id="18"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solidFill>
                <a:schemeClr val="lt1"/>
              </a:solidFill>
              <a:latin typeface="Arial"/>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Section Divider: Content">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a:solidFill>
                  <a:schemeClr val="bg1"/>
                </a:solidFill>
              </a:defRPr>
            </a:lvl1pPr>
          </a:lstStyle>
          <a:p>
            <a:r>
              <a:rPr lang="en-GB" noProof="0" dirty="0" smtClean="0"/>
              <a:t>Click to edit Master title style</a:t>
            </a:r>
          </a:p>
        </p:txBody>
      </p:sp>
      <p:sp>
        <p:nvSpPr>
          <p:cNvPr id="20" name="Content Placeholder 19"/>
          <p:cNvSpPr>
            <a:spLocks noGrp="1"/>
          </p:cNvSpPr>
          <p:nvPr>
            <p:ph sz="quarter" idx="13"/>
          </p:nvPr>
        </p:nvSpPr>
        <p:spPr>
          <a:xfrm>
            <a:off x="533401" y="2819400"/>
            <a:ext cx="3962399" cy="3352800"/>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buClr>
                <a:schemeClr val="bg1"/>
              </a:buCl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p>
        </p:txBody>
      </p:sp>
      <p:sp>
        <p:nvSpPr>
          <p:cNvPr id="33" name="Subtitle 2"/>
          <p:cNvSpPr>
            <a:spLocks noGrp="1"/>
          </p:cNvSpPr>
          <p:nvPr>
            <p:ph type="subTitle" idx="1"/>
          </p:nvPr>
        </p:nvSpPr>
        <p:spPr bwMode="black">
          <a:xfrm>
            <a:off x="533400" y="1905001"/>
            <a:ext cx="8077200" cy="762000"/>
          </a:xfrm>
        </p:spPr>
        <p:txBody>
          <a:bodyPr>
            <a:noAutofit/>
          </a:bodyPr>
          <a:lstStyle>
            <a:lvl1pPr marL="0" indent="0" algn="l">
              <a:lnSpc>
                <a:spcPct val="90000"/>
              </a:lnSpc>
              <a:buNone/>
              <a:defRPr sz="320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Click to edit Master subtitle style</a:t>
            </a:r>
          </a:p>
        </p:txBody>
      </p:sp>
      <p:cxnSp>
        <p:nvCxnSpPr>
          <p:cNvPr id="12" name="Shape 11"/>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Date Placeholder 14"/>
          <p:cNvSpPr>
            <a:spLocks noGrp="1"/>
          </p:cNvSpPr>
          <p:nvPr>
            <p:ph type="dt" sz="half" idx="14"/>
          </p:nvPr>
        </p:nvSpPr>
        <p:spPr/>
        <p:txBody>
          <a:bodyPr/>
          <a:lstStyle>
            <a:lvl1pPr>
              <a:defRPr>
                <a:solidFill>
                  <a:schemeClr val="lt1"/>
                </a:solidFill>
              </a:defRPr>
            </a:lvl1pPr>
          </a:lstStyle>
          <a:p>
            <a:endParaRPr lang="en-GB"/>
          </a:p>
        </p:txBody>
      </p:sp>
      <p:sp>
        <p:nvSpPr>
          <p:cNvPr id="16" name="Footer Placeholder 15"/>
          <p:cNvSpPr>
            <a:spLocks noGrp="1"/>
          </p:cNvSpPr>
          <p:nvPr>
            <p:ph type="ftr" sz="quarter" idx="15"/>
          </p:nvPr>
        </p:nvSpPr>
        <p:spPr/>
        <p:txBody>
          <a:bodyPr/>
          <a:lstStyle>
            <a:lvl1pPr>
              <a:defRPr>
                <a:solidFill>
                  <a:schemeClr val="lt1"/>
                </a:solidFill>
              </a:defRPr>
            </a:lvl1pPr>
          </a:lstStyle>
          <a:p>
            <a:endParaRPr lang="en-GB"/>
          </a:p>
        </p:txBody>
      </p:sp>
      <p:sp>
        <p:nvSpPr>
          <p:cNvPr id="17" name="Slide Number Placeholder 16"/>
          <p:cNvSpPr>
            <a:spLocks noGrp="1"/>
          </p:cNvSpPr>
          <p:nvPr>
            <p:ph type="sldNum" sz="quarter" idx="16"/>
          </p:nvPr>
        </p:nvSpPr>
        <p:spPr/>
        <p:txBody>
          <a:bodyPr/>
          <a:lstStyle>
            <a:lvl1pPr>
              <a:defRPr>
                <a:solidFill>
                  <a:schemeClr val="lt1"/>
                </a:solidFill>
              </a:defRPr>
            </a:lvl1pPr>
          </a:lstStyle>
          <a:p>
            <a:fld id="{6831B85F-D97D-4E2F-B3C5-63B6027C9287}" type="slidenum">
              <a:rPr lang="en-GB" smtClean="0"/>
              <a:pPr/>
              <a:t>‹#›</a:t>
            </a:fld>
            <a:endParaRPr lang="en-GB"/>
          </a:p>
        </p:txBody>
      </p:sp>
      <p:sp>
        <p:nvSpPr>
          <p:cNvPr id="18"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solidFill>
                <a:schemeClr val="lt1"/>
              </a:solidFill>
              <a:latin typeface="Arial"/>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ver Slide: Fixed Logo">
    <p:spTree>
      <p:nvGrpSpPr>
        <p:cNvPr id="1" name=""/>
        <p:cNvGrpSpPr/>
        <p:nvPr/>
      </p:nvGrpSpPr>
      <p:grpSpPr>
        <a:xfrm>
          <a:off x="0" y="0"/>
          <a:ext cx="0" cy="0"/>
          <a:chOff x="0" y="0"/>
          <a:chExt cx="0" cy="0"/>
        </a:xfrm>
      </p:grpSpPr>
      <p:cxnSp>
        <p:nvCxnSpPr>
          <p:cNvPr id="141" name="Shape 140"/>
          <p:cNvCxnSpPr/>
          <p:nvPr/>
        </p:nvCxnSpPr>
        <p:spPr>
          <a:xfrm rot="5400000" flipH="1" flipV="1">
            <a:off x="5096257" y="-2734056"/>
            <a:ext cx="152399" cy="6839712"/>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42" name="Title 1"/>
          <p:cNvSpPr>
            <a:spLocks noGrp="1"/>
          </p:cNvSpPr>
          <p:nvPr>
            <p:ph type="ctrTitle" hasCustomPrompt="1"/>
          </p:nvPr>
        </p:nvSpPr>
        <p:spPr bwMode="black">
          <a:xfrm>
            <a:off x="1895475" y="838200"/>
            <a:ext cx="5343525" cy="914400"/>
          </a:xfrm>
        </p:spPr>
        <p:txBody>
          <a:bodyPr anchor="t" anchorCtr="0">
            <a:noAutofit/>
          </a:bodyPr>
          <a:lstStyle>
            <a:lvl1pPr>
              <a:lnSpc>
                <a:spcPct val="90000"/>
              </a:lnSpc>
              <a:defRPr sz="3200" b="1" i="1" baseline="0">
                <a:solidFill>
                  <a:schemeClr val="tx1"/>
                </a:solidFill>
              </a:defRPr>
            </a:lvl1pPr>
          </a:lstStyle>
          <a:p>
            <a:r>
              <a:rPr lang="en-GB" noProof="0" dirty="0" smtClean="0"/>
              <a:t>Click to add the presentation’s main title</a:t>
            </a:r>
            <a:endParaRPr lang="en-GB" noProof="0" dirty="0"/>
          </a:p>
        </p:txBody>
      </p:sp>
      <p:sp>
        <p:nvSpPr>
          <p:cNvPr id="143" name="Subtitle 2"/>
          <p:cNvSpPr>
            <a:spLocks noGrp="1"/>
          </p:cNvSpPr>
          <p:nvPr>
            <p:ph type="subTitle" idx="1" hasCustomPrompt="1"/>
          </p:nvPr>
        </p:nvSpPr>
        <p:spPr bwMode="black">
          <a:xfrm>
            <a:off x="1895475" y="1828799"/>
            <a:ext cx="5343525" cy="914401"/>
          </a:xfrm>
        </p:spPr>
        <p:txBody>
          <a:bodyPr>
            <a:noAutofit/>
          </a:bodyPr>
          <a:lstStyle>
            <a:lvl1pPr marL="0" indent="0" algn="l">
              <a:lnSpc>
                <a:spcPct val="90000"/>
              </a:lnSpc>
              <a:spcAft>
                <a:spcPts val="0"/>
              </a:spcAft>
              <a:buNone/>
              <a:defRPr sz="3200" baseline="0">
                <a:solidFill>
                  <a:schemeClr val="tx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144" name="Text Placeholder 31"/>
          <p:cNvSpPr>
            <a:spLocks noGrp="1"/>
          </p:cNvSpPr>
          <p:nvPr>
            <p:ph type="body" sz="quarter" idx="10" hasCustomPrompt="1"/>
          </p:nvPr>
        </p:nvSpPr>
        <p:spPr bwMode="black">
          <a:xfrm>
            <a:off x="1895475" y="374904"/>
            <a:ext cx="4105656" cy="146304"/>
          </a:xfrm>
        </p:spPr>
        <p:txBody>
          <a:bodyPr/>
          <a:lstStyle>
            <a:lvl1pPr>
              <a:defRPr sz="1100">
                <a:solidFill>
                  <a:schemeClr val="tx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dirty="0" smtClean="0"/>
              <a:t>www.pwc.com</a:t>
            </a:r>
            <a:endParaRPr lang="en-GB" noProof="0" dirty="0"/>
          </a:p>
        </p:txBody>
      </p:sp>
      <p:grpSp>
        <p:nvGrpSpPr>
          <p:cNvPr id="102" name="Group 101"/>
          <p:cNvGrpSpPr>
            <a:grpSpLocks noChangeAspect="1"/>
          </p:cNvGrpSpPr>
          <p:nvPr userDrawn="1"/>
        </p:nvGrpSpPr>
        <p:grpSpPr>
          <a:xfrm>
            <a:off x="968592" y="5768681"/>
            <a:ext cx="1232283" cy="935789"/>
            <a:chOff x="518032" y="-1032869"/>
            <a:chExt cx="6161413" cy="4678943"/>
          </a:xfrm>
        </p:grpSpPr>
        <p:grpSp>
          <p:nvGrpSpPr>
            <p:cNvPr id="103" name="Group 73"/>
            <p:cNvGrpSpPr>
              <a:grpSpLocks noChangeAspect="1"/>
            </p:cNvGrpSpPr>
            <p:nvPr/>
          </p:nvGrpSpPr>
          <p:grpSpPr>
            <a:xfrm>
              <a:off x="4438637" y="-1032863"/>
              <a:ext cx="2240792" cy="2011550"/>
              <a:chOff x="1905000" y="5715000"/>
              <a:chExt cx="445770" cy="381000"/>
            </a:xfrm>
          </p:grpSpPr>
          <p:sp>
            <p:nvSpPr>
              <p:cNvPr id="107" name="Rectangle 25"/>
              <p:cNvSpPr>
                <a:spLocks noChangeArrowheads="1"/>
              </p:cNvSpPr>
              <p:nvPr userDrawn="1"/>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08" name="Rectangle 26"/>
              <p:cNvSpPr>
                <a:spLocks noChangeArrowheads="1"/>
              </p:cNvSpPr>
              <p:nvPr userDrawn="1"/>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09" name="Rectangle 27"/>
              <p:cNvSpPr>
                <a:spLocks noChangeArrowheads="1"/>
              </p:cNvSpPr>
              <p:nvPr userDrawn="1"/>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0" name="Rectangle 28"/>
              <p:cNvSpPr>
                <a:spLocks noChangeArrowheads="1"/>
              </p:cNvSpPr>
              <p:nvPr userDrawn="1"/>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1" name="Rectangle 29"/>
              <p:cNvSpPr>
                <a:spLocks noChangeArrowheads="1"/>
              </p:cNvSpPr>
              <p:nvPr userDrawn="1"/>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2" name="Rectangle 30"/>
              <p:cNvSpPr>
                <a:spLocks noChangeArrowheads="1"/>
              </p:cNvSpPr>
              <p:nvPr userDrawn="1"/>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3" name="Rectangle 31"/>
              <p:cNvSpPr>
                <a:spLocks noChangeArrowheads="1"/>
              </p:cNvSpPr>
              <p:nvPr userDrawn="1"/>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4" name="Rectangle 32"/>
              <p:cNvSpPr>
                <a:spLocks noChangeArrowheads="1"/>
              </p:cNvSpPr>
              <p:nvPr userDrawn="1"/>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5" name="Freeform 33"/>
              <p:cNvSpPr>
                <a:spLocks/>
              </p:cNvSpPr>
              <p:nvPr userDrawn="1"/>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6" name="Rectangle 34"/>
              <p:cNvSpPr>
                <a:spLocks noChangeArrowheads="1"/>
              </p:cNvSpPr>
              <p:nvPr userDrawn="1"/>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7" name="Rectangle 35"/>
              <p:cNvSpPr>
                <a:spLocks noChangeArrowheads="1"/>
              </p:cNvSpPr>
              <p:nvPr userDrawn="1"/>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8" name="Rectangle 36"/>
              <p:cNvSpPr>
                <a:spLocks noChangeArrowheads="1"/>
              </p:cNvSpPr>
              <p:nvPr userDrawn="1"/>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9" name="Rectangle 25"/>
              <p:cNvSpPr>
                <a:spLocks noChangeArrowheads="1"/>
              </p:cNvSpPr>
              <p:nvPr/>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0" name="Rectangle 26"/>
              <p:cNvSpPr>
                <a:spLocks noChangeArrowheads="1"/>
              </p:cNvSpPr>
              <p:nvPr/>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1" name="Rectangle 27"/>
              <p:cNvSpPr>
                <a:spLocks noChangeArrowheads="1"/>
              </p:cNvSpPr>
              <p:nvPr/>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2" name="Rectangle 28"/>
              <p:cNvSpPr>
                <a:spLocks noChangeArrowheads="1"/>
              </p:cNvSpPr>
              <p:nvPr/>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3" name="Rectangle 29"/>
              <p:cNvSpPr>
                <a:spLocks noChangeArrowheads="1"/>
              </p:cNvSpPr>
              <p:nvPr/>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4" name="Rectangle 30"/>
              <p:cNvSpPr>
                <a:spLocks noChangeArrowheads="1"/>
              </p:cNvSpPr>
              <p:nvPr/>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5" name="Rectangle 31"/>
              <p:cNvSpPr>
                <a:spLocks noChangeArrowheads="1"/>
              </p:cNvSpPr>
              <p:nvPr/>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6" name="Rectangle 32"/>
              <p:cNvSpPr>
                <a:spLocks noChangeArrowheads="1"/>
              </p:cNvSpPr>
              <p:nvPr/>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7" name="Freeform 33"/>
              <p:cNvSpPr>
                <a:spLocks/>
              </p:cNvSpPr>
              <p:nvPr/>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8" name="Rectangle 34"/>
              <p:cNvSpPr>
                <a:spLocks noChangeArrowheads="1"/>
              </p:cNvSpPr>
              <p:nvPr/>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9" name="Rectangle 35"/>
              <p:cNvSpPr>
                <a:spLocks noChangeArrowheads="1"/>
              </p:cNvSpPr>
              <p:nvPr/>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30" name="Rectangle 36"/>
              <p:cNvSpPr>
                <a:spLocks noChangeArrowheads="1"/>
              </p:cNvSpPr>
              <p:nvPr/>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grpSp>
        <p:grpSp>
          <p:nvGrpSpPr>
            <p:cNvPr id="104" name="Group 32"/>
            <p:cNvGrpSpPr/>
            <p:nvPr/>
          </p:nvGrpSpPr>
          <p:grpSpPr>
            <a:xfrm>
              <a:off x="518032" y="978681"/>
              <a:ext cx="4572000" cy="2667393"/>
              <a:chOff x="518032" y="978681"/>
              <a:chExt cx="4572000" cy="2667393"/>
            </a:xfrm>
          </p:grpSpPr>
          <p:sp>
            <p:nvSpPr>
              <p:cNvPr id="105"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06"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gr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ver Slide: Client Logo">
    <p:spTree>
      <p:nvGrpSpPr>
        <p:cNvPr id="1" name=""/>
        <p:cNvGrpSpPr/>
        <p:nvPr/>
      </p:nvGrpSpPr>
      <p:grpSpPr>
        <a:xfrm>
          <a:off x="0" y="0"/>
          <a:ext cx="0" cy="0"/>
          <a:chOff x="0" y="0"/>
          <a:chExt cx="0" cy="0"/>
        </a:xfrm>
      </p:grpSpPr>
      <p:grpSp>
        <p:nvGrpSpPr>
          <p:cNvPr id="32" name="Group 31"/>
          <p:cNvGrpSpPr/>
          <p:nvPr userDrawn="1"/>
        </p:nvGrpSpPr>
        <p:grpSpPr bwMode="gray">
          <a:xfrm>
            <a:off x="1752601" y="1"/>
            <a:ext cx="7391400" cy="6176009"/>
            <a:chOff x="19140488" y="13674"/>
            <a:chExt cx="7443798" cy="6145827"/>
          </a:xfrm>
        </p:grpSpPr>
        <p:sp>
          <p:nvSpPr>
            <p:cNvPr id="35"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6"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7"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2"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3"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4"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8"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9"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0"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1"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52"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
        <p:nvSpPr>
          <p:cNvPr id="31" name="Picture Placeholder 76"/>
          <p:cNvSpPr>
            <a:spLocks noGrp="1"/>
          </p:cNvSpPr>
          <p:nvPr>
            <p:ph type="pic" sz="quarter" idx="13"/>
          </p:nvPr>
        </p:nvSpPr>
        <p:spPr>
          <a:xfrm>
            <a:off x="609601" y="3048000"/>
            <a:ext cx="914400" cy="762000"/>
          </a:xfrm>
        </p:spPr>
        <p:txBody>
          <a:bodyPr/>
          <a:lstStyle>
            <a:lvl1pPr>
              <a:defRPr sz="1400"/>
            </a:lvl1pPr>
          </a:lstStyle>
          <a:p>
            <a:r>
              <a:rPr lang="en-US" noProof="0" smtClean="0"/>
              <a:t>Click icon to add picture</a:t>
            </a:r>
            <a:endParaRPr lang="en-GB" noProof="0" dirty="0"/>
          </a:p>
        </p:txBody>
      </p:sp>
      <p:grpSp>
        <p:nvGrpSpPr>
          <p:cNvPr id="3" name="Group 31"/>
          <p:cNvGrpSpPr/>
          <p:nvPr/>
        </p:nvGrpSpPr>
        <p:grpSpPr>
          <a:xfrm>
            <a:off x="489086" y="2901697"/>
            <a:ext cx="1209752" cy="151219"/>
            <a:chOff x="489087" y="2521685"/>
            <a:chExt cx="1209752" cy="151219"/>
          </a:xfrm>
        </p:grpSpPr>
        <p:cxnSp>
          <p:nvCxnSpPr>
            <p:cNvPr id="33" name="Straight Connector 32"/>
            <p:cNvCxnSpPr/>
            <p:nvPr userDrawn="1"/>
          </p:nvCxnSpPr>
          <p:spPr>
            <a:xfrm rot="10800000">
              <a:off x="489087" y="2521686"/>
              <a:ext cx="120975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rot="5400000">
              <a:off x="413478" y="2597295"/>
              <a:ext cx="15121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46"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47"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dirty="0" smtClean="0"/>
              <a:t>www.pwc.com</a:t>
            </a:r>
            <a:endParaRPr lang="en-GB" noProof="0" dirty="0"/>
          </a:p>
        </p:txBody>
      </p:sp>
      <p:grpSp>
        <p:nvGrpSpPr>
          <p:cNvPr id="96" name="Group 32"/>
          <p:cNvGrpSpPr/>
          <p:nvPr/>
        </p:nvGrpSpPr>
        <p:grpSpPr>
          <a:xfrm>
            <a:off x="968592" y="6170991"/>
            <a:ext cx="914400" cy="533479"/>
            <a:chOff x="518032" y="978681"/>
            <a:chExt cx="4572000" cy="2667393"/>
          </a:xfrm>
        </p:grpSpPr>
        <p:sp>
          <p:nvSpPr>
            <p:cNvPr id="9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98"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ver Slide: Picture">
    <p:spTree>
      <p:nvGrpSpPr>
        <p:cNvPr id="1" name=""/>
        <p:cNvGrpSpPr/>
        <p:nvPr/>
      </p:nvGrpSpPr>
      <p:grpSpPr>
        <a:xfrm>
          <a:off x="0" y="0"/>
          <a:ext cx="0" cy="0"/>
          <a:chOff x="0" y="0"/>
          <a:chExt cx="0" cy="0"/>
        </a:xfrm>
      </p:grpSpPr>
      <p:grpSp>
        <p:nvGrpSpPr>
          <p:cNvPr id="27" name="Group 26"/>
          <p:cNvGrpSpPr/>
          <p:nvPr userDrawn="1"/>
        </p:nvGrpSpPr>
        <p:grpSpPr bwMode="gray">
          <a:xfrm>
            <a:off x="1752601" y="1"/>
            <a:ext cx="7391400" cy="6176009"/>
            <a:chOff x="19140488" y="13674"/>
            <a:chExt cx="7443798" cy="6145827"/>
          </a:xfrm>
        </p:grpSpPr>
        <p:sp>
          <p:nvSpPr>
            <p:cNvPr id="28"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3"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0"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1"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2"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3"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4"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
        <p:nvSpPr>
          <p:cNvPr id="54"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55"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56"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dirty="0" smtClean="0"/>
              <a:t>www.pwc.com</a:t>
            </a:r>
            <a:endParaRPr lang="en-GB" noProof="0" dirty="0"/>
          </a:p>
        </p:txBody>
      </p:sp>
      <p:sp>
        <p:nvSpPr>
          <p:cNvPr id="17" name="Picture Placeholder 76"/>
          <p:cNvSpPr>
            <a:spLocks noGrp="1"/>
          </p:cNvSpPr>
          <p:nvPr>
            <p:ph type="pic" sz="quarter" idx="13"/>
          </p:nvPr>
        </p:nvSpPr>
        <p:spPr>
          <a:xfrm>
            <a:off x="1752600" y="2899977"/>
            <a:ext cx="6324600" cy="3272223"/>
          </a:xfrm>
        </p:spPr>
        <p:txBody>
          <a:bodyPr/>
          <a:lstStyle>
            <a:lvl1pPr>
              <a:defRPr sz="1400"/>
            </a:lvl1pPr>
          </a:lstStyle>
          <a:p>
            <a:r>
              <a:rPr lang="en-US" noProof="0" dirty="0" smtClean="0"/>
              <a:t>Click icon to add picture</a:t>
            </a:r>
            <a:endParaRPr lang="en-GB" noProof="0" dirty="0"/>
          </a:p>
        </p:txBody>
      </p:sp>
      <p:grpSp>
        <p:nvGrpSpPr>
          <p:cNvPr id="18" name="Group 32"/>
          <p:cNvGrpSpPr/>
          <p:nvPr userDrawn="1"/>
        </p:nvGrpSpPr>
        <p:grpSpPr>
          <a:xfrm>
            <a:off x="968592" y="6170991"/>
            <a:ext cx="914400" cy="533479"/>
            <a:chOff x="518032" y="978681"/>
            <a:chExt cx="4572000" cy="2667393"/>
          </a:xfrm>
        </p:grpSpPr>
        <p:sp>
          <p:nvSpPr>
            <p:cNvPr id="19"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1"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 On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a:lvl1pPr>
          </a:lstStyle>
          <a:p>
            <a:r>
              <a:rPr lang="en-GB" noProof="0" dirty="0" smtClean="0"/>
              <a:t>Click to edit Master title style</a:t>
            </a:r>
            <a:endParaRPr lang="en-GB" noProof="0" dirty="0"/>
          </a:p>
        </p:txBody>
      </p:sp>
      <p:sp>
        <p:nvSpPr>
          <p:cNvPr id="31" name="Content Placeholder 26"/>
          <p:cNvSpPr>
            <a:spLocks noGrp="1"/>
          </p:cNvSpPr>
          <p:nvPr>
            <p:ph sz="quarter" idx="15"/>
          </p:nvPr>
        </p:nvSpPr>
        <p:spPr>
          <a:xfrm>
            <a:off x="533400" y="1752600"/>
            <a:ext cx="8077200" cy="4419600"/>
          </a:xfrm>
        </p:spPr>
        <p:txBody>
          <a:bodyPr/>
          <a:lstStyle>
            <a:lvl1pPr>
              <a:defRPr baseline="0"/>
            </a:lvl1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cxnSp>
        <p:nvCxnSpPr>
          <p:cNvPr id="15" name="Shape 14"/>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Date Placeholder 15"/>
          <p:cNvSpPr>
            <a:spLocks noGrp="1"/>
          </p:cNvSpPr>
          <p:nvPr>
            <p:ph type="dt" sz="half" idx="16"/>
          </p:nvPr>
        </p:nvSpPr>
        <p:spPr/>
        <p:txBody>
          <a:bodyPr/>
          <a:lstStyle/>
          <a:p>
            <a:endParaRPr lang="en-GB"/>
          </a:p>
        </p:txBody>
      </p:sp>
      <p:sp>
        <p:nvSpPr>
          <p:cNvPr id="17" name="Footer Placeholder 16"/>
          <p:cNvSpPr>
            <a:spLocks noGrp="1"/>
          </p:cNvSpPr>
          <p:nvPr>
            <p:ph type="ftr" sz="quarter" idx="17"/>
          </p:nvPr>
        </p:nvSpPr>
        <p:spPr/>
        <p:txBody>
          <a:bodyPr/>
          <a:lstStyle/>
          <a:p>
            <a:endParaRPr lang="en-GB"/>
          </a:p>
        </p:txBody>
      </p:sp>
      <p:sp>
        <p:nvSpPr>
          <p:cNvPr id="18" name="Slide Number Placeholder 17"/>
          <p:cNvSpPr>
            <a:spLocks noGrp="1"/>
          </p:cNvSpPr>
          <p:nvPr>
            <p:ph type="sldNum" sz="quarter" idx="18"/>
          </p:nvPr>
        </p:nvSpPr>
        <p:spPr/>
        <p:txBody>
          <a:bodyPr/>
          <a:lstStyle/>
          <a:p>
            <a:fld id="{E74DFA58-A778-4B98-BA12-D98B75AA0908}" type="slidenum">
              <a:rPr lang="en-GB" smtClean="0"/>
              <a:t>‹#›</a:t>
            </a:fld>
            <a:endParaRPr lang="en-GB"/>
          </a:p>
        </p:txBody>
      </p:sp>
      <p:sp>
        <p:nvSpPr>
          <p:cNvPr id="19"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latin typeface="Arial"/>
            </a:endParaRPr>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over Slide: Colour">
    <p:spTree>
      <p:nvGrpSpPr>
        <p:cNvPr id="1" name=""/>
        <p:cNvGrpSpPr/>
        <p:nvPr/>
      </p:nvGrpSpPr>
      <p:grpSpPr>
        <a:xfrm>
          <a:off x="0" y="0"/>
          <a:ext cx="0" cy="0"/>
          <a:chOff x="0" y="0"/>
          <a:chExt cx="0" cy="0"/>
        </a:xfrm>
      </p:grpSpPr>
      <p:sp>
        <p:nvSpPr>
          <p:cNvPr id="82" name="Rectangle 649"/>
          <p:cNvSpPr>
            <a:spLocks noChangeArrowheads="1"/>
          </p:cNvSpPr>
          <p:nvPr/>
        </p:nvSpPr>
        <p:spPr bwMode="gray">
          <a:xfrm>
            <a:off x="7391400" y="685801"/>
            <a:ext cx="1752600" cy="5486399"/>
          </a:xfrm>
          <a:prstGeom prst="rect">
            <a:avLst/>
          </a:prstGeom>
          <a:solidFill>
            <a:schemeClr val="tx2">
              <a:lumMod val="40000"/>
              <a:lumOff val="6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81" name="Rectangle 648"/>
          <p:cNvSpPr>
            <a:spLocks noChangeArrowheads="1"/>
          </p:cNvSpPr>
          <p:nvPr/>
        </p:nvSpPr>
        <p:spPr bwMode="gray">
          <a:xfrm>
            <a:off x="1752600" y="0"/>
            <a:ext cx="5638800" cy="685800"/>
          </a:xfrm>
          <a:prstGeom prst="rect">
            <a:avLst/>
          </a:prstGeom>
          <a:solidFill>
            <a:schemeClr val="tx2">
              <a:lumMod val="60000"/>
              <a:lumOff val="4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83" name="Rectangle 650"/>
          <p:cNvSpPr>
            <a:spLocks noChangeArrowheads="1"/>
          </p:cNvSpPr>
          <p:nvPr/>
        </p:nvSpPr>
        <p:spPr bwMode="gray">
          <a:xfrm>
            <a:off x="1752600" y="685800"/>
            <a:ext cx="5638800" cy="5486400"/>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50"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51"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52"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dirty="0" smtClean="0"/>
              <a:t>www.pwc.com</a:t>
            </a:r>
            <a:endParaRPr lang="en-GB" noProof="0" dirty="0"/>
          </a:p>
        </p:txBody>
      </p:sp>
      <p:grpSp>
        <p:nvGrpSpPr>
          <p:cNvPr id="11" name="Group 32"/>
          <p:cNvGrpSpPr/>
          <p:nvPr userDrawn="1"/>
        </p:nvGrpSpPr>
        <p:grpSpPr>
          <a:xfrm>
            <a:off x="968592" y="6170991"/>
            <a:ext cx="914400" cy="533479"/>
            <a:chOff x="518032" y="978681"/>
            <a:chExt cx="4572000" cy="2667393"/>
          </a:xfrm>
        </p:grpSpPr>
        <p:sp>
          <p:nvSpPr>
            <p:cNvPr id="12" name="Rectangle 37"/>
            <p:cNvSpPr>
              <a:spLocks noChangeArrowheads="1"/>
            </p:cNvSpPr>
            <p:nvPr userDrawn="1"/>
          </p:nvSpPr>
          <p:spPr bwMode="black">
            <a:xfrm>
              <a:off x="3295650" y="978681"/>
              <a:ext cx="1143000" cy="263229"/>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3"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losing Statemen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sz="3200">
                <a:solidFill>
                  <a:schemeClr val="tx1"/>
                </a:solidFill>
              </a:defRPr>
            </a:lvl1pPr>
          </a:lstStyle>
          <a:p>
            <a:r>
              <a:rPr lang="en-GB" noProof="0" dirty="0" smtClean="0"/>
              <a:t>Click to edit Master title style</a:t>
            </a:r>
            <a:endParaRPr lang="en-GB" noProof="0" dirty="0"/>
          </a:p>
        </p:txBody>
      </p:sp>
      <p:sp>
        <p:nvSpPr>
          <p:cNvPr id="11" name="Text Placeholder 10"/>
          <p:cNvSpPr>
            <a:spLocks noGrp="1"/>
          </p:cNvSpPr>
          <p:nvPr>
            <p:ph type="body" sz="quarter" idx="10" hasCustomPrompt="1"/>
          </p:nvPr>
        </p:nvSpPr>
        <p:spPr>
          <a:xfrm>
            <a:off x="533400" y="5867400"/>
            <a:ext cx="4800600" cy="762000"/>
          </a:xfrm>
        </p:spPr>
        <p:txBody>
          <a:bodyPr anchor="b"/>
          <a:lstStyle>
            <a:lvl1pPr>
              <a:defRPr sz="900">
                <a:latin typeface="Arial" pitchFamily="34" charset="0"/>
                <a:cs typeface="Arial" pitchFamily="34" charset="0"/>
              </a:defRPr>
            </a:lvl1pPr>
          </a:lstStyle>
          <a:p>
            <a:pPr lvl="0"/>
            <a:r>
              <a:rPr lang="en-GB" noProof="0" dirty="0" smtClean="0"/>
              <a:t>Add legal and copyright disclaimers here.</a:t>
            </a:r>
            <a:endParaRPr lang="en-GB" noProof="0" dirty="0"/>
          </a:p>
        </p:txBody>
      </p:sp>
      <p:cxnSp>
        <p:nvCxnSpPr>
          <p:cNvPr id="7" name="Shape 6"/>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Section Divider with Number Colour">
    <p:bg>
      <p:bgPr>
        <a:solidFill>
          <a:schemeClr val="tx2"/>
        </a:solidFill>
        <a:effectLst/>
      </p:bgPr>
    </p:bg>
    <p:spTree>
      <p:nvGrpSpPr>
        <p:cNvPr id="1" name=""/>
        <p:cNvGrpSpPr/>
        <p:nvPr/>
      </p:nvGrpSpPr>
      <p:grpSpPr>
        <a:xfrm>
          <a:off x="0" y="0"/>
          <a:ext cx="0" cy="0"/>
          <a:chOff x="0" y="0"/>
          <a:chExt cx="0" cy="0"/>
        </a:xfrm>
      </p:grpSpPr>
      <p:sp>
        <p:nvSpPr>
          <p:cNvPr id="8" name="Section Divider title"/>
          <p:cNvSpPr>
            <a:spLocks noGrp="1"/>
          </p:cNvSpPr>
          <p:nvPr>
            <p:ph type="subTitle" idx="1" hasCustomPrompt="1"/>
            <p:custDataLst>
              <p:tags r:id="rId1"/>
            </p:custDataLst>
          </p:nvPr>
        </p:nvSpPr>
        <p:spPr bwMode="black">
          <a:xfrm>
            <a:off x="482138" y="1008529"/>
            <a:ext cx="8179724" cy="457200"/>
          </a:xfrm>
        </p:spPr>
        <p:txBody>
          <a:bodyPr>
            <a:spAutoFit/>
          </a:bodyPr>
          <a:lstStyle>
            <a:lvl1pPr marL="0" indent="0" algn="l">
              <a:lnSpc>
                <a:spcPct val="90000"/>
              </a:lnSpc>
              <a:buNone/>
              <a:defRPr sz="3200" b="1" i="1" baseline="0">
                <a:solidFill>
                  <a:schemeClr val="bg1"/>
                </a:solidFill>
                <a:latin typeface="+mj-lt"/>
              </a:defRPr>
            </a:lvl1pPr>
            <a:lvl2pPr marL="0" indent="0" algn="l">
              <a:buNone/>
              <a:defRPr sz="1800">
                <a:solidFill>
                  <a:schemeClr val="bg1"/>
                </a:solidFill>
                <a:latin typeface="+mj-lt"/>
              </a:defRPr>
            </a:lvl2pPr>
            <a:lvl3pPr marL="457146" indent="0" algn="l">
              <a:buNone/>
              <a:defRPr sz="1800">
                <a:solidFill>
                  <a:schemeClr val="bg1"/>
                </a:solidFill>
                <a:latin typeface="+mj-lt"/>
              </a:defRPr>
            </a:lvl3pPr>
            <a:lvl4pPr marL="914293" indent="0" algn="l">
              <a:buNone/>
              <a:defRPr sz="1800">
                <a:solidFill>
                  <a:schemeClr val="bg1"/>
                </a:solidFill>
                <a:latin typeface="+mj-lt"/>
              </a:defRPr>
            </a:lvl4pPr>
            <a:lvl5pPr marL="1371440" indent="0" algn="l">
              <a:buNone/>
              <a:defRPr sz="1800">
                <a:solidFill>
                  <a:schemeClr val="bg1"/>
                </a:solidFill>
                <a:latin typeface="+mj-lt"/>
              </a:defRPr>
            </a:lvl5pPr>
            <a:lvl6pPr marL="1828586" indent="0" algn="l">
              <a:buNone/>
              <a:defRPr sz="1800">
                <a:solidFill>
                  <a:schemeClr val="bg1"/>
                </a:solidFill>
                <a:latin typeface="+mj-lt"/>
              </a:defRPr>
            </a:lvl6pPr>
            <a:lvl7pPr marL="2285733" indent="0" algn="l">
              <a:buNone/>
              <a:defRPr sz="1800">
                <a:solidFill>
                  <a:schemeClr val="bg1"/>
                </a:solidFill>
                <a:latin typeface="+mj-lt"/>
              </a:defRPr>
            </a:lvl7pPr>
            <a:lvl8pPr marL="2742879" indent="0" algn="l">
              <a:buNone/>
              <a:defRPr sz="1800">
                <a:solidFill>
                  <a:schemeClr val="bg1"/>
                </a:solidFill>
                <a:latin typeface="+mj-lt"/>
              </a:defRPr>
            </a:lvl8pPr>
            <a:lvl9pPr marL="3200026" indent="0" algn="l">
              <a:buNone/>
              <a:defRPr sz="1800">
                <a:solidFill>
                  <a:schemeClr val="bg1"/>
                </a:solidFill>
                <a:latin typeface="+mj-lt"/>
              </a:defRPr>
            </a:lvl9pPr>
          </a:lstStyle>
          <a:p>
            <a:r>
              <a:rPr lang="en-GB" noProof="0" dirty="0" smtClean="0"/>
              <a:t>Section Divider Title</a:t>
            </a:r>
          </a:p>
        </p:txBody>
      </p:sp>
      <p:sp>
        <p:nvSpPr>
          <p:cNvPr id="15" name="PwC Text"/>
          <p:cNvSpPr txBox="1"/>
          <p:nvPr userDrawn="1"/>
        </p:nvSpPr>
        <p:spPr>
          <a:xfrm>
            <a:off x="483615" y="6407671"/>
            <a:ext cx="274320" cy="152400"/>
          </a:xfrm>
          <a:prstGeom prst="rect">
            <a:avLst/>
          </a:prstGeom>
          <a:noFill/>
        </p:spPr>
        <p:txBody>
          <a:bodyPr wrap="none" lIns="0" tIns="0" rIns="0" bIns="0" rtlCol="0">
            <a:noAutofit/>
          </a:bodyPr>
          <a:lstStyle/>
          <a:p>
            <a:pPr indent="-274288">
              <a:spcAft>
                <a:spcPts val="900"/>
              </a:spcAft>
            </a:pPr>
            <a:r>
              <a:rPr lang="en-GB" sz="1000" noProof="1" smtClean="0">
                <a:solidFill>
                  <a:schemeClr val="bg1"/>
                </a:solidFill>
                <a:latin typeface="+mn-lt"/>
              </a:rPr>
              <a:t>PwC</a:t>
            </a:r>
          </a:p>
        </p:txBody>
      </p:sp>
      <p:sp>
        <p:nvSpPr>
          <p:cNvPr id="19" name="Page Number"/>
          <p:cNvSpPr txBox="1"/>
          <p:nvPr userDrawn="1">
            <p:custDataLst>
              <p:tags r:id="rId2"/>
            </p:custDataLst>
          </p:nvPr>
        </p:nvSpPr>
        <p:spPr>
          <a:xfrm>
            <a:off x="8658156" y="6408951"/>
            <a:ext cx="65" cy="153888"/>
          </a:xfrm>
          <a:prstGeom prst="rect">
            <a:avLst/>
          </a:prstGeom>
          <a:noFill/>
        </p:spPr>
        <p:txBody>
          <a:bodyPr wrap="none" lIns="0" tIns="0" rIns="0" bIns="0" rtlCol="0">
            <a:spAutoFit/>
          </a:bodyPr>
          <a:lstStyle/>
          <a:p>
            <a:pPr indent="-274288" algn="r">
              <a:spcAft>
                <a:spcPts val="900"/>
              </a:spcAft>
            </a:pPr>
            <a:endParaRPr lang="en-GB" sz="1000" noProof="1" smtClean="0">
              <a:latin typeface="+mn-lt"/>
            </a:endParaRPr>
          </a:p>
        </p:txBody>
      </p:sp>
      <p:sp>
        <p:nvSpPr>
          <p:cNvPr id="12" name="Big Number"/>
          <p:cNvSpPr txBox="1"/>
          <p:nvPr userDrawn="1">
            <p:custDataLst>
              <p:tags r:id="rId3"/>
            </p:custDataLst>
          </p:nvPr>
        </p:nvSpPr>
        <p:spPr>
          <a:xfrm>
            <a:off x="8645231" y="2130015"/>
            <a:ext cx="65" cy="3847207"/>
          </a:xfrm>
          <a:prstGeom prst="rect">
            <a:avLst/>
          </a:prstGeom>
          <a:noFill/>
        </p:spPr>
        <p:txBody>
          <a:bodyPr wrap="none" lIns="0" tIns="0" rIns="0" bIns="0" rtlCol="0">
            <a:spAutoFit/>
          </a:bodyPr>
          <a:lstStyle/>
          <a:p>
            <a:pPr indent="-246175" algn="r"/>
            <a:endParaRPr lang="en-GB" sz="25000" b="1" i="1" dirty="0" smtClean="0">
              <a:solidFill>
                <a:schemeClr val="bg1"/>
              </a:solidFill>
              <a:latin typeface="+mj-lt"/>
              <a:cs typeface="Arial" pitchFamily="34" charset="0"/>
            </a:endParaRPr>
          </a:p>
        </p:txBody>
      </p:sp>
      <p:sp>
        <p:nvSpPr>
          <p:cNvPr id="18" name="Report Date"/>
          <p:cNvSpPr txBox="1"/>
          <p:nvPr userDrawn="1">
            <p:custDataLst>
              <p:tags r:id="rId4"/>
            </p:custDataLst>
          </p:nvPr>
        </p:nvSpPr>
        <p:spPr>
          <a:xfrm>
            <a:off x="7489768" y="6261625"/>
            <a:ext cx="1166846" cy="153888"/>
          </a:xfrm>
          <a:prstGeom prst="rect">
            <a:avLst/>
          </a:prstGeom>
          <a:noFill/>
        </p:spPr>
        <p:txBody>
          <a:bodyPr wrap="square" lIns="0" tIns="0" rIns="0" bIns="0" rtlCol="0">
            <a:spAutoFit/>
          </a:bodyPr>
          <a:lstStyle/>
          <a:p>
            <a:pPr indent="-274288" algn="r">
              <a:spcAft>
                <a:spcPts val="900"/>
              </a:spcAft>
            </a:pPr>
            <a:r>
              <a:rPr lang="en-GB" sz="1000" noProof="1" smtClean="0">
                <a:solidFill>
                  <a:schemeClr val="bg1"/>
                </a:solidFill>
                <a:latin typeface="+mn-lt"/>
              </a:rPr>
              <a:t>15. September 2013</a:t>
            </a:r>
          </a:p>
        </p:txBody>
      </p:sp>
      <p:sp>
        <p:nvSpPr>
          <p:cNvPr id="14" name="Section Footer"/>
          <p:cNvSpPr txBox="1"/>
          <p:nvPr userDrawn="1">
            <p:custDataLst>
              <p:tags r:id="rId5"/>
            </p:custDataLst>
          </p:nvPr>
        </p:nvSpPr>
        <p:spPr>
          <a:xfrm>
            <a:off x="483616" y="6255271"/>
            <a:ext cx="65" cy="153888"/>
          </a:xfrm>
          <a:prstGeom prst="rect">
            <a:avLst/>
          </a:prstGeom>
          <a:noFill/>
        </p:spPr>
        <p:txBody>
          <a:bodyPr wrap="none" lIns="0" tIns="0" rIns="0" bIns="0" rtlCol="0">
            <a:spAutoFit/>
          </a:bodyPr>
          <a:lstStyle/>
          <a:p>
            <a:pPr indent="-274288" algn="l">
              <a:spcAft>
                <a:spcPts val="900"/>
              </a:spcAft>
            </a:pPr>
            <a:endParaRPr lang="en-GB" sz="1000" noProof="1" smtClean="0">
              <a:solidFill>
                <a:schemeClr val="bg1"/>
              </a:solidFill>
              <a:latin typeface="+mn-lt"/>
            </a:endParaRPr>
          </a:p>
        </p:txBody>
      </p:sp>
      <p:sp>
        <p:nvSpPr>
          <p:cNvPr id="16" name="Presentation Disclaimer" hidden="1"/>
          <p:cNvSpPr txBox="1"/>
          <p:nvPr userDrawn="1">
            <p:custDataLst>
              <p:tags r:id="rId6"/>
            </p:custDataLst>
          </p:nvPr>
        </p:nvSpPr>
        <p:spPr>
          <a:xfrm>
            <a:off x="483615" y="6113049"/>
            <a:ext cx="8077200" cy="153888"/>
          </a:xfrm>
          <a:prstGeom prst="rect">
            <a:avLst/>
          </a:prstGeom>
          <a:noFill/>
        </p:spPr>
        <p:txBody>
          <a:bodyPr wrap="square" lIns="0" tIns="0" rIns="0" bIns="0" rtlCol="0" anchor="t" anchorCtr="0">
            <a:spAutoFit/>
          </a:bodyPr>
          <a:lstStyle/>
          <a:p>
            <a:pPr algn="l"/>
            <a:endParaRPr lang="en-GB" sz="1000" noProof="1" smtClean="0">
              <a:solidFill>
                <a:schemeClr val="bg1"/>
              </a:solidFill>
            </a:endParaRPr>
          </a:p>
        </p:txBody>
      </p:sp>
      <p:sp>
        <p:nvSpPr>
          <p:cNvPr id="11" name="Slide Tags" hidden="1"/>
          <p:cNvSpPr txBox="1"/>
          <p:nvPr userDrawn="1">
            <p:custDataLst>
              <p:tags r:id="rId7"/>
            </p:custDataLst>
          </p:nvPr>
        </p:nvSpPr>
        <p:spPr>
          <a:xfrm>
            <a:off x="0" y="228600"/>
            <a:ext cx="1600200" cy="369332"/>
          </a:xfrm>
          <a:prstGeom prst="rect">
            <a:avLst/>
          </a:prstGeom>
          <a:noFill/>
        </p:spPr>
        <p:txBody>
          <a:bodyPr wrap="square" lIns="91429" tIns="45714" rIns="91429" bIns="45714" rtlCol="0">
            <a:spAutoFit/>
          </a:bodyPr>
          <a:lstStyle/>
          <a:p>
            <a:r>
              <a:rPr lang="en-GB" noProof="1" smtClean="0"/>
              <a:t>Slide Tags</a:t>
            </a:r>
            <a:endParaRPr lang="en-GB" noProof="1"/>
          </a:p>
        </p:txBody>
      </p:sp>
      <p:cxnSp>
        <p:nvCxnSpPr>
          <p:cNvPr id="17" name="Frame Line"/>
          <p:cNvCxnSpPr/>
          <p:nvPr userDrawn="1"/>
        </p:nvCxnSpPr>
        <p:spPr>
          <a:xfrm flipV="1">
            <a:off x="346364" y="905294"/>
            <a:ext cx="8312729" cy="127059"/>
          </a:xfrm>
          <a:prstGeom prst="bentConnector3">
            <a:avLst>
              <a:gd name="adj1" fmla="val 0"/>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GB" dirty="0"/>
          </a:p>
        </p:txBody>
      </p:sp>
      <p:sp>
        <p:nvSpPr>
          <p:cNvPr id="15" name="Date Placeholder 14"/>
          <p:cNvSpPr>
            <a:spLocks noGrp="1"/>
          </p:cNvSpPr>
          <p:nvPr>
            <p:ph type="dt" sz="half" idx="10"/>
          </p:nvPr>
        </p:nvSpPr>
        <p:spPr/>
        <p:txBody>
          <a:bodyPr/>
          <a:lstStyle/>
          <a:p>
            <a:endParaRPr lang="en-GB"/>
          </a:p>
        </p:txBody>
      </p:sp>
      <p:sp>
        <p:nvSpPr>
          <p:cNvPr id="16" name="Footer Placeholder 15"/>
          <p:cNvSpPr>
            <a:spLocks noGrp="1"/>
          </p:cNvSpPr>
          <p:nvPr>
            <p:ph type="ftr" sz="quarter" idx="11"/>
          </p:nvPr>
        </p:nvSpPr>
        <p:spPr/>
        <p:txBody>
          <a:bodyPr/>
          <a:lstStyle/>
          <a:p>
            <a:endParaRPr lang="en-GB"/>
          </a:p>
        </p:txBody>
      </p:sp>
      <p:sp>
        <p:nvSpPr>
          <p:cNvPr id="17" name="Slide Number Placeholder 16"/>
          <p:cNvSpPr>
            <a:spLocks noGrp="1"/>
          </p:cNvSpPr>
          <p:nvPr>
            <p:ph type="sldNum" sz="quarter" idx="12"/>
          </p:nvPr>
        </p:nvSpPr>
        <p:spPr/>
        <p:txBody>
          <a:bodyPr/>
          <a:lstStyle/>
          <a:p>
            <a:fld id="{377460FC-B5EE-49C0-BBD2-B7B3019AA91F}" type="slidenum">
              <a:rPr lang="en-GB" smtClean="0"/>
              <a:t>‹#›</a:t>
            </a:fld>
            <a:endParaRPr lang="en-GB"/>
          </a:p>
        </p:txBody>
      </p:sp>
      <p:sp>
        <p:nvSpPr>
          <p:cNvPr id="18"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latin typeface="Arial"/>
            </a:endParaRPr>
          </a:p>
        </p:txBody>
      </p:sp>
    </p:spTree>
    <p:extLst>
      <p:ext uri="{BB962C8B-B14F-4D97-AF65-F5344CB8AC3E}">
        <p14:creationId xmlns:p14="http://schemas.microsoft.com/office/powerpoint/2010/main" val="2405379419"/>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Two">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GB" noProof="0" dirty="0" smtClean="0"/>
              <a:t>Click to edit Master title style</a:t>
            </a:r>
            <a:endParaRPr lang="en-GB" noProof="0" dirty="0"/>
          </a:p>
        </p:txBody>
      </p:sp>
      <p:sp>
        <p:nvSpPr>
          <p:cNvPr id="28" name="Content Placeholder 26"/>
          <p:cNvSpPr>
            <a:spLocks noGrp="1"/>
          </p:cNvSpPr>
          <p:nvPr>
            <p:ph sz="quarter" idx="14"/>
          </p:nvPr>
        </p:nvSpPr>
        <p:spPr>
          <a:xfrm>
            <a:off x="533400" y="1752601"/>
            <a:ext cx="3962400" cy="4419599"/>
          </a:xfrm>
        </p:spPr>
        <p:txBody>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31" name="Content Placeholder 26"/>
          <p:cNvSpPr>
            <a:spLocks noGrp="1"/>
          </p:cNvSpPr>
          <p:nvPr>
            <p:ph sz="quarter" idx="15"/>
          </p:nvPr>
        </p:nvSpPr>
        <p:spPr>
          <a:xfrm>
            <a:off x="4648201" y="1752600"/>
            <a:ext cx="3962399" cy="4419600"/>
          </a:xfrm>
        </p:spPr>
        <p:txBody>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cxnSp>
        <p:nvCxnSpPr>
          <p:cNvPr id="62" name="Shape 6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Date Placeholder 14"/>
          <p:cNvSpPr>
            <a:spLocks noGrp="1"/>
          </p:cNvSpPr>
          <p:nvPr>
            <p:ph type="dt" sz="half" idx="16"/>
          </p:nvPr>
        </p:nvSpPr>
        <p:spPr/>
        <p:txBody>
          <a:bodyPr/>
          <a:lstStyle/>
          <a:p>
            <a:endParaRPr lang="en-GB"/>
          </a:p>
        </p:txBody>
      </p:sp>
      <p:sp>
        <p:nvSpPr>
          <p:cNvPr id="16" name="Footer Placeholder 15"/>
          <p:cNvSpPr>
            <a:spLocks noGrp="1"/>
          </p:cNvSpPr>
          <p:nvPr>
            <p:ph type="ftr" sz="quarter" idx="17"/>
          </p:nvPr>
        </p:nvSpPr>
        <p:spPr/>
        <p:txBody>
          <a:bodyPr/>
          <a:lstStyle/>
          <a:p>
            <a:endParaRPr lang="en-GB"/>
          </a:p>
        </p:txBody>
      </p:sp>
      <p:sp>
        <p:nvSpPr>
          <p:cNvPr id="17" name="Slide Number Placeholder 16"/>
          <p:cNvSpPr>
            <a:spLocks noGrp="1"/>
          </p:cNvSpPr>
          <p:nvPr>
            <p:ph type="sldNum" sz="quarter" idx="18"/>
          </p:nvPr>
        </p:nvSpPr>
        <p:spPr/>
        <p:txBody>
          <a:bodyPr/>
          <a:lstStyle/>
          <a:p>
            <a:fld id="{D954B54A-24AB-47E4-8B9F-5854A8576008}" type="slidenum">
              <a:rPr lang="en-GB" smtClean="0"/>
              <a:t>‹#›</a:t>
            </a:fld>
            <a:endParaRPr lang="en-GB"/>
          </a:p>
        </p:txBody>
      </p:sp>
      <p:sp>
        <p:nvSpPr>
          <p:cNvPr id="18"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latin typeface="Arial"/>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Thre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1"/>
            <a:ext cx="8077200" cy="914400"/>
          </a:xfrm>
        </p:spPr>
        <p:txBody>
          <a:bodyPr/>
          <a:lstStyle/>
          <a:p>
            <a:r>
              <a:rPr lang="en-GB" noProof="0" dirty="0" smtClean="0"/>
              <a:t>Click to edit Master title style</a:t>
            </a:r>
            <a:endParaRPr lang="en-GB" noProof="0" dirty="0"/>
          </a:p>
        </p:txBody>
      </p:sp>
      <p:sp>
        <p:nvSpPr>
          <p:cNvPr id="27" name="Content Placeholder 26"/>
          <p:cNvSpPr>
            <a:spLocks noGrp="1"/>
          </p:cNvSpPr>
          <p:nvPr>
            <p:ph sz="quarter" idx="13"/>
          </p:nvPr>
        </p:nvSpPr>
        <p:spPr>
          <a:xfrm>
            <a:off x="533400" y="1752601"/>
            <a:ext cx="2590800" cy="4419599"/>
          </a:xfrm>
        </p:spPr>
        <p:txBody>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28" name="Content Placeholder 26"/>
          <p:cNvSpPr>
            <a:spLocks noGrp="1"/>
          </p:cNvSpPr>
          <p:nvPr>
            <p:ph sz="quarter" idx="14"/>
          </p:nvPr>
        </p:nvSpPr>
        <p:spPr>
          <a:xfrm>
            <a:off x="3276601" y="1752601"/>
            <a:ext cx="2590799" cy="4419599"/>
          </a:xfrm>
        </p:spPr>
        <p:txBody>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31" name="Content Placeholder 26"/>
          <p:cNvSpPr>
            <a:spLocks noGrp="1"/>
          </p:cNvSpPr>
          <p:nvPr>
            <p:ph sz="quarter" idx="15"/>
          </p:nvPr>
        </p:nvSpPr>
        <p:spPr>
          <a:xfrm>
            <a:off x="6019800" y="1752601"/>
            <a:ext cx="2590800" cy="4419599"/>
          </a:xfrm>
        </p:spPr>
        <p:txBody>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cxnSp>
        <p:nvCxnSpPr>
          <p:cNvPr id="19" name="Shape 18"/>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Date Placeholder 14"/>
          <p:cNvSpPr>
            <a:spLocks noGrp="1"/>
          </p:cNvSpPr>
          <p:nvPr>
            <p:ph type="dt" sz="half" idx="16"/>
          </p:nvPr>
        </p:nvSpPr>
        <p:spPr/>
        <p:txBody>
          <a:bodyPr/>
          <a:lstStyle/>
          <a:p>
            <a:endParaRPr lang="en-GB"/>
          </a:p>
        </p:txBody>
      </p:sp>
      <p:sp>
        <p:nvSpPr>
          <p:cNvPr id="16" name="Footer Placeholder 15"/>
          <p:cNvSpPr>
            <a:spLocks noGrp="1"/>
          </p:cNvSpPr>
          <p:nvPr>
            <p:ph type="ftr" sz="quarter" idx="17"/>
          </p:nvPr>
        </p:nvSpPr>
        <p:spPr/>
        <p:txBody>
          <a:bodyPr/>
          <a:lstStyle/>
          <a:p>
            <a:endParaRPr lang="en-GB"/>
          </a:p>
        </p:txBody>
      </p:sp>
      <p:sp>
        <p:nvSpPr>
          <p:cNvPr id="17" name="Slide Number Placeholder 16"/>
          <p:cNvSpPr>
            <a:spLocks noGrp="1"/>
          </p:cNvSpPr>
          <p:nvPr>
            <p:ph type="sldNum" sz="quarter" idx="18"/>
          </p:nvPr>
        </p:nvSpPr>
        <p:spPr/>
        <p:txBody>
          <a:bodyPr/>
          <a:lstStyle/>
          <a:p>
            <a:fld id="{1166C0DE-D9E2-4C9E-A7A2-30BECE012F39}" type="slidenum">
              <a:rPr lang="en-GB" smtClean="0"/>
              <a:t>‹#›</a:t>
            </a:fld>
            <a:endParaRPr lang="en-GB"/>
          </a:p>
        </p:txBody>
      </p:sp>
      <p:sp>
        <p:nvSpPr>
          <p:cNvPr id="18"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latin typeface="Arial"/>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Two und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GB" noProof="0" dirty="0" smtClean="0"/>
              <a:t>Click to edit Master title style</a:t>
            </a:r>
            <a:endParaRPr lang="en-GB" noProof="0" dirty="0"/>
          </a:p>
        </p:txBody>
      </p:sp>
      <p:sp>
        <p:nvSpPr>
          <p:cNvPr id="28" name="Content Placeholder 26"/>
          <p:cNvSpPr>
            <a:spLocks noGrp="1"/>
          </p:cNvSpPr>
          <p:nvPr>
            <p:ph sz="quarter" idx="14"/>
          </p:nvPr>
        </p:nvSpPr>
        <p:spPr>
          <a:xfrm>
            <a:off x="533400" y="3352800"/>
            <a:ext cx="3962400" cy="2819400"/>
          </a:xfrm>
        </p:spPr>
        <p:txBody>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31" name="Content Placeholder 26"/>
          <p:cNvSpPr>
            <a:spLocks noGrp="1"/>
          </p:cNvSpPr>
          <p:nvPr>
            <p:ph sz="quarter" idx="15"/>
          </p:nvPr>
        </p:nvSpPr>
        <p:spPr>
          <a:xfrm>
            <a:off x="4648199" y="3352800"/>
            <a:ext cx="3962401" cy="2819400"/>
          </a:xfrm>
        </p:spPr>
        <p:txBody>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13" name="Text Placeholder 12"/>
          <p:cNvSpPr>
            <a:spLocks noGrp="1"/>
          </p:cNvSpPr>
          <p:nvPr>
            <p:ph type="body" sz="quarter" idx="16"/>
          </p:nvPr>
        </p:nvSpPr>
        <p:spPr>
          <a:xfrm>
            <a:off x="533400" y="1752600"/>
            <a:ext cx="8077200" cy="1447800"/>
          </a:xfrm>
        </p:spPr>
        <p:txBody>
          <a:bodyPr/>
          <a:lstStyle/>
          <a:p>
            <a:pPr lvl="0"/>
            <a:r>
              <a:rPr lang="en-GB" noProof="0" dirty="0" smtClean="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Date Placeholder 16"/>
          <p:cNvSpPr>
            <a:spLocks noGrp="1"/>
          </p:cNvSpPr>
          <p:nvPr>
            <p:ph type="dt" sz="half" idx="17"/>
          </p:nvPr>
        </p:nvSpPr>
        <p:spPr/>
        <p:txBody>
          <a:bodyPr/>
          <a:lstStyle/>
          <a:p>
            <a:endParaRPr lang="en-GB"/>
          </a:p>
        </p:txBody>
      </p:sp>
      <p:sp>
        <p:nvSpPr>
          <p:cNvPr id="18" name="Footer Placeholder 17"/>
          <p:cNvSpPr>
            <a:spLocks noGrp="1"/>
          </p:cNvSpPr>
          <p:nvPr>
            <p:ph type="ftr" sz="quarter" idx="18"/>
          </p:nvPr>
        </p:nvSpPr>
        <p:spPr/>
        <p:txBody>
          <a:bodyPr/>
          <a:lstStyle/>
          <a:p>
            <a:endParaRPr lang="en-GB"/>
          </a:p>
        </p:txBody>
      </p:sp>
      <p:sp>
        <p:nvSpPr>
          <p:cNvPr id="19" name="Slide Number Placeholder 18"/>
          <p:cNvSpPr>
            <a:spLocks noGrp="1"/>
          </p:cNvSpPr>
          <p:nvPr>
            <p:ph type="sldNum" sz="quarter" idx="19"/>
          </p:nvPr>
        </p:nvSpPr>
        <p:spPr/>
        <p:txBody>
          <a:bodyPr/>
          <a:lstStyle/>
          <a:p>
            <a:fld id="{4DC2F4B7-399C-4DFF-A8C5-A5C8A3D82F7B}" type="slidenum">
              <a:rPr lang="en-GB" smtClean="0"/>
              <a:t>‹#›</a:t>
            </a:fld>
            <a:endParaRPr lang="en-GB"/>
          </a:p>
        </p:txBody>
      </p:sp>
      <p:sp>
        <p:nvSpPr>
          <p:cNvPr id="20"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latin typeface="Arial"/>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Two and Left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GB" noProof="0" dirty="0" smtClean="0"/>
              <a:t>Click to edit Master title style</a:t>
            </a:r>
            <a:endParaRPr lang="en-GB" noProof="0" dirty="0"/>
          </a:p>
        </p:txBody>
      </p:sp>
      <p:sp>
        <p:nvSpPr>
          <p:cNvPr id="28" name="Content Placeholder 26"/>
          <p:cNvSpPr>
            <a:spLocks noGrp="1"/>
          </p:cNvSpPr>
          <p:nvPr>
            <p:ph sz="quarter" idx="14"/>
          </p:nvPr>
        </p:nvSpPr>
        <p:spPr>
          <a:xfrm>
            <a:off x="6019800" y="1752600"/>
            <a:ext cx="2590800" cy="2133600"/>
          </a:xfrm>
        </p:spPr>
        <p:txBody>
          <a:bodyPr/>
          <a:lstStyle/>
          <a:p>
            <a:pPr lvl="0"/>
            <a:r>
              <a:rPr lang="en-GB" noProof="0" dirty="0" smtClean="0"/>
              <a:t>Click to edit Master text styles</a:t>
            </a:r>
          </a:p>
        </p:txBody>
      </p:sp>
      <p:sp>
        <p:nvSpPr>
          <p:cNvPr id="31" name="Content Placeholder 26"/>
          <p:cNvSpPr>
            <a:spLocks noGrp="1"/>
          </p:cNvSpPr>
          <p:nvPr>
            <p:ph sz="quarter" idx="15"/>
          </p:nvPr>
        </p:nvSpPr>
        <p:spPr>
          <a:xfrm>
            <a:off x="6019800" y="4038600"/>
            <a:ext cx="2590800" cy="2133600"/>
          </a:xfrm>
        </p:spPr>
        <p:txBody>
          <a:bodyPr/>
          <a:lstStyle/>
          <a:p>
            <a:pPr lvl="0"/>
            <a:r>
              <a:rPr lang="en-GB" noProof="0" dirty="0" smtClean="0"/>
              <a:t>Click to edit Master text styles</a:t>
            </a:r>
          </a:p>
        </p:txBody>
      </p:sp>
      <p:sp>
        <p:nvSpPr>
          <p:cNvPr id="13" name="Text Placeholder 12"/>
          <p:cNvSpPr>
            <a:spLocks noGrp="1"/>
          </p:cNvSpPr>
          <p:nvPr>
            <p:ph type="body" sz="quarter" idx="16"/>
          </p:nvPr>
        </p:nvSpPr>
        <p:spPr>
          <a:xfrm>
            <a:off x="533400" y="1752600"/>
            <a:ext cx="5334000" cy="4419600"/>
          </a:xfrm>
        </p:spPr>
        <p:txBody>
          <a:bodyPr/>
          <a:lstStyle/>
          <a:p>
            <a:pPr lvl="0"/>
            <a:r>
              <a:rPr lang="en-GB" noProof="0" dirty="0" smtClean="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Date Placeholder 16"/>
          <p:cNvSpPr>
            <a:spLocks noGrp="1"/>
          </p:cNvSpPr>
          <p:nvPr>
            <p:ph type="dt" sz="half" idx="17"/>
          </p:nvPr>
        </p:nvSpPr>
        <p:spPr/>
        <p:txBody>
          <a:bodyPr/>
          <a:lstStyle/>
          <a:p>
            <a:endParaRPr lang="en-GB"/>
          </a:p>
        </p:txBody>
      </p:sp>
      <p:sp>
        <p:nvSpPr>
          <p:cNvPr id="18" name="Footer Placeholder 17"/>
          <p:cNvSpPr>
            <a:spLocks noGrp="1"/>
          </p:cNvSpPr>
          <p:nvPr>
            <p:ph type="ftr" sz="quarter" idx="18"/>
          </p:nvPr>
        </p:nvSpPr>
        <p:spPr/>
        <p:txBody>
          <a:bodyPr/>
          <a:lstStyle/>
          <a:p>
            <a:endParaRPr lang="en-GB"/>
          </a:p>
        </p:txBody>
      </p:sp>
      <p:sp>
        <p:nvSpPr>
          <p:cNvPr id="19" name="Slide Number Placeholder 18"/>
          <p:cNvSpPr>
            <a:spLocks noGrp="1"/>
          </p:cNvSpPr>
          <p:nvPr>
            <p:ph type="sldNum" sz="quarter" idx="19"/>
          </p:nvPr>
        </p:nvSpPr>
        <p:spPr/>
        <p:txBody>
          <a:bodyPr/>
          <a:lstStyle/>
          <a:p>
            <a:fld id="{3397A54A-E155-4ABD-A95D-33EC5F41953C}" type="slidenum">
              <a:rPr lang="en-GB" smtClean="0"/>
              <a:t>‹#›</a:t>
            </a:fld>
            <a:endParaRPr lang="en-GB"/>
          </a:p>
        </p:txBody>
      </p:sp>
      <p:sp>
        <p:nvSpPr>
          <p:cNvPr id="20"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latin typeface="Arial"/>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Two and Right Text">
    <p:spTree>
      <p:nvGrpSpPr>
        <p:cNvPr id="1" name=""/>
        <p:cNvGrpSpPr/>
        <p:nvPr/>
      </p:nvGrpSpPr>
      <p:grpSpPr>
        <a:xfrm>
          <a:off x="0" y="0"/>
          <a:ext cx="0" cy="0"/>
          <a:chOff x="0" y="0"/>
          <a:chExt cx="0" cy="0"/>
        </a:xfrm>
      </p:grpSpPr>
      <p:sp>
        <p:nvSpPr>
          <p:cNvPr id="28" name="Content Placeholder 26"/>
          <p:cNvSpPr>
            <a:spLocks noGrp="1"/>
          </p:cNvSpPr>
          <p:nvPr>
            <p:ph sz="quarter" idx="14"/>
          </p:nvPr>
        </p:nvSpPr>
        <p:spPr>
          <a:xfrm>
            <a:off x="533400" y="1752600"/>
            <a:ext cx="2590800" cy="2133600"/>
          </a:xfrm>
        </p:spPr>
        <p:txBody>
          <a:bodyPr/>
          <a:lstStyle/>
          <a:p>
            <a:pPr lvl="0"/>
            <a:r>
              <a:rPr lang="en-GB" noProof="0" dirty="0" smtClean="0"/>
              <a:t>Click to edit Master text styles</a:t>
            </a:r>
          </a:p>
        </p:txBody>
      </p:sp>
      <p:sp>
        <p:nvSpPr>
          <p:cNvPr id="2" name="Title 1"/>
          <p:cNvSpPr>
            <a:spLocks noGrp="1"/>
          </p:cNvSpPr>
          <p:nvPr>
            <p:ph type="title"/>
          </p:nvPr>
        </p:nvSpPr>
        <p:spPr>
          <a:xfrm>
            <a:off x="533400" y="685800"/>
            <a:ext cx="8077200" cy="914400"/>
          </a:xfrm>
        </p:spPr>
        <p:txBody>
          <a:bodyPr/>
          <a:lstStyle/>
          <a:p>
            <a:r>
              <a:rPr lang="en-GB" noProof="0" dirty="0" smtClean="0"/>
              <a:t>Click to edit Master title style</a:t>
            </a:r>
            <a:endParaRPr lang="en-GB" noProof="0" dirty="0"/>
          </a:p>
        </p:txBody>
      </p:sp>
      <p:sp>
        <p:nvSpPr>
          <p:cNvPr id="31" name="Content Placeholder 26"/>
          <p:cNvSpPr>
            <a:spLocks noGrp="1"/>
          </p:cNvSpPr>
          <p:nvPr>
            <p:ph sz="quarter" idx="15"/>
          </p:nvPr>
        </p:nvSpPr>
        <p:spPr>
          <a:xfrm>
            <a:off x="533400" y="4038600"/>
            <a:ext cx="2590800" cy="2133600"/>
          </a:xfrm>
        </p:spPr>
        <p:txBody>
          <a:bodyPr/>
          <a:lstStyle/>
          <a:p>
            <a:pPr lvl="0"/>
            <a:r>
              <a:rPr lang="en-GB" noProof="0" dirty="0" smtClean="0"/>
              <a:t>Click to edit Master text styles</a:t>
            </a:r>
          </a:p>
        </p:txBody>
      </p:sp>
      <p:sp>
        <p:nvSpPr>
          <p:cNvPr id="13" name="Text Placeholder 12"/>
          <p:cNvSpPr>
            <a:spLocks noGrp="1"/>
          </p:cNvSpPr>
          <p:nvPr>
            <p:ph type="body" sz="quarter" idx="16"/>
          </p:nvPr>
        </p:nvSpPr>
        <p:spPr>
          <a:xfrm>
            <a:off x="3276600" y="1752600"/>
            <a:ext cx="5334000" cy="4419600"/>
          </a:xfrm>
        </p:spPr>
        <p:txBody>
          <a:bodyPr/>
          <a:lstStyle/>
          <a:p>
            <a:pPr lvl="0"/>
            <a:r>
              <a:rPr lang="en-GB" noProof="0" dirty="0" smtClean="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Date Placeholder 16"/>
          <p:cNvSpPr>
            <a:spLocks noGrp="1"/>
          </p:cNvSpPr>
          <p:nvPr>
            <p:ph type="dt" sz="half" idx="17"/>
          </p:nvPr>
        </p:nvSpPr>
        <p:spPr/>
        <p:txBody>
          <a:bodyPr/>
          <a:lstStyle/>
          <a:p>
            <a:endParaRPr lang="en-GB"/>
          </a:p>
        </p:txBody>
      </p:sp>
      <p:sp>
        <p:nvSpPr>
          <p:cNvPr id="18" name="Footer Placeholder 17"/>
          <p:cNvSpPr>
            <a:spLocks noGrp="1"/>
          </p:cNvSpPr>
          <p:nvPr>
            <p:ph type="ftr" sz="quarter" idx="18"/>
          </p:nvPr>
        </p:nvSpPr>
        <p:spPr/>
        <p:txBody>
          <a:bodyPr/>
          <a:lstStyle/>
          <a:p>
            <a:endParaRPr lang="en-GB"/>
          </a:p>
        </p:txBody>
      </p:sp>
      <p:sp>
        <p:nvSpPr>
          <p:cNvPr id="19" name="Slide Number Placeholder 18"/>
          <p:cNvSpPr>
            <a:spLocks noGrp="1"/>
          </p:cNvSpPr>
          <p:nvPr>
            <p:ph type="sldNum" sz="quarter" idx="19"/>
          </p:nvPr>
        </p:nvSpPr>
        <p:spPr/>
        <p:txBody>
          <a:bodyPr/>
          <a:lstStyle/>
          <a:p>
            <a:fld id="{D0A2EE3D-0D41-44CD-88CD-E4C288103B3B}" type="slidenum">
              <a:rPr lang="en-GB" smtClean="0"/>
              <a:t>‹#›</a:t>
            </a:fld>
            <a:endParaRPr lang="en-GB"/>
          </a:p>
        </p:txBody>
      </p:sp>
      <p:sp>
        <p:nvSpPr>
          <p:cNvPr id="20"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latin typeface="Arial"/>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One with Impact">
    <p:spTree>
      <p:nvGrpSpPr>
        <p:cNvPr id="1" name=""/>
        <p:cNvGrpSpPr/>
        <p:nvPr/>
      </p:nvGrpSpPr>
      <p:grpSpPr>
        <a:xfrm>
          <a:off x="0" y="0"/>
          <a:ext cx="0" cy="0"/>
          <a:chOff x="0" y="0"/>
          <a:chExt cx="0" cy="0"/>
        </a:xfrm>
      </p:grpSpPr>
      <p:sp>
        <p:nvSpPr>
          <p:cNvPr id="2" name="Title 1"/>
          <p:cNvSpPr>
            <a:spLocks noGrp="1"/>
          </p:cNvSpPr>
          <p:nvPr>
            <p:ph type="title"/>
          </p:nvPr>
        </p:nvSpPr>
        <p:spPr>
          <a:xfrm>
            <a:off x="3276600" y="685800"/>
            <a:ext cx="5334000" cy="914400"/>
          </a:xfrm>
        </p:spPr>
        <p:txBody>
          <a:bodyPr/>
          <a:lstStyle>
            <a:lvl1pPr>
              <a:defRPr/>
            </a:lvl1pPr>
          </a:lstStyle>
          <a:p>
            <a:r>
              <a:rPr lang="en-GB" noProof="1" smtClean="0"/>
              <a:t>Click to edit Master title style</a:t>
            </a:r>
            <a:endParaRPr lang="en-GB" noProof="1"/>
          </a:p>
        </p:txBody>
      </p:sp>
      <p:sp>
        <p:nvSpPr>
          <p:cNvPr id="31" name="Content Placeholder 26"/>
          <p:cNvSpPr>
            <a:spLocks noGrp="1"/>
          </p:cNvSpPr>
          <p:nvPr>
            <p:ph sz="quarter" idx="15"/>
          </p:nvPr>
        </p:nvSpPr>
        <p:spPr>
          <a:xfrm>
            <a:off x="3276600" y="1752600"/>
            <a:ext cx="5334000" cy="4419600"/>
          </a:xfrm>
        </p:spPr>
        <p:txBody>
          <a:bodyPr/>
          <a:lstStyle>
            <a:lvl1pPr>
              <a:defRPr baseline="0"/>
            </a:lvl1pPr>
          </a:lstStyle>
          <a:p>
            <a:pPr lvl="0"/>
            <a:r>
              <a:rPr lang="en-GB" noProof="1" smtClean="0"/>
              <a:t>Click to edit Master text styles</a:t>
            </a:r>
          </a:p>
          <a:p>
            <a:pPr lvl="1"/>
            <a:r>
              <a:rPr lang="en-GB" noProof="1" smtClean="0"/>
              <a:t>Second level</a:t>
            </a:r>
          </a:p>
          <a:p>
            <a:pPr lvl="2"/>
            <a:r>
              <a:rPr lang="en-GB" noProof="1" smtClean="0"/>
              <a:t>Third level</a:t>
            </a:r>
          </a:p>
          <a:p>
            <a:pPr lvl="3"/>
            <a:r>
              <a:rPr lang="en-GB" noProof="1" smtClean="0"/>
              <a:t>Fourth level</a:t>
            </a:r>
          </a:p>
          <a:p>
            <a:pPr lvl="4"/>
            <a:r>
              <a:rPr lang="en-GB" noProof="1" smtClean="0"/>
              <a:t>Fifth level</a:t>
            </a:r>
            <a:endParaRPr lang="en-GB" noProof="1"/>
          </a:p>
        </p:txBody>
      </p:sp>
      <p:sp>
        <p:nvSpPr>
          <p:cNvPr id="12" name="Text Placeholder 11"/>
          <p:cNvSpPr>
            <a:spLocks noGrp="1"/>
          </p:cNvSpPr>
          <p:nvPr>
            <p:ph type="body" sz="quarter" idx="16"/>
          </p:nvPr>
        </p:nvSpPr>
        <p:spPr>
          <a:xfrm>
            <a:off x="533400" y="1752600"/>
            <a:ext cx="2590800" cy="2130552"/>
          </a:xfrm>
        </p:spPr>
        <p:txBody>
          <a:bodyPr/>
          <a:lstStyle>
            <a:lvl1pPr>
              <a:defRPr sz="2400" b="1" i="1" baseline="0">
                <a:solidFill>
                  <a:schemeClr val="tx2"/>
                </a:solidFill>
              </a:defRPr>
            </a:lvl1pPr>
          </a:lstStyle>
          <a:p>
            <a:pPr lvl="0"/>
            <a:r>
              <a:rPr lang="en-GB" noProof="1" smtClean="0"/>
              <a:t>Click to edit Master text styles</a:t>
            </a:r>
          </a:p>
        </p:txBody>
      </p:sp>
      <p:cxnSp>
        <p:nvCxnSpPr>
          <p:cNvPr id="30" name="Shape 29"/>
          <p:cNvCxnSpPr/>
          <p:nvPr/>
        </p:nvCxnSpPr>
        <p:spPr>
          <a:xfrm rot="5400000" flipH="1" flipV="1">
            <a:off x="5791201" y="-2057400"/>
            <a:ext cx="152399" cy="5486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Date Placeholder 15"/>
          <p:cNvSpPr>
            <a:spLocks noGrp="1"/>
          </p:cNvSpPr>
          <p:nvPr>
            <p:ph type="dt" sz="half" idx="17"/>
          </p:nvPr>
        </p:nvSpPr>
        <p:spPr/>
        <p:txBody>
          <a:bodyPr/>
          <a:lstStyle/>
          <a:p>
            <a:endParaRPr lang="en-GB"/>
          </a:p>
        </p:txBody>
      </p:sp>
      <p:sp>
        <p:nvSpPr>
          <p:cNvPr id="17" name="Footer Placeholder 16"/>
          <p:cNvSpPr>
            <a:spLocks noGrp="1"/>
          </p:cNvSpPr>
          <p:nvPr>
            <p:ph type="ftr" sz="quarter" idx="18"/>
          </p:nvPr>
        </p:nvSpPr>
        <p:spPr/>
        <p:txBody>
          <a:bodyPr/>
          <a:lstStyle/>
          <a:p>
            <a:endParaRPr lang="en-GB"/>
          </a:p>
        </p:txBody>
      </p:sp>
      <p:sp>
        <p:nvSpPr>
          <p:cNvPr id="18" name="Slide Number Placeholder 17"/>
          <p:cNvSpPr>
            <a:spLocks noGrp="1"/>
          </p:cNvSpPr>
          <p:nvPr>
            <p:ph type="sldNum" sz="quarter" idx="19"/>
          </p:nvPr>
        </p:nvSpPr>
        <p:spPr/>
        <p:txBody>
          <a:bodyPr/>
          <a:lstStyle/>
          <a:p>
            <a:fld id="{497126EA-4DDA-46A7-A706-1731DDA17E8C}" type="slidenum">
              <a:rPr lang="en-GB" smtClean="0"/>
              <a:t>‹#›</a:t>
            </a:fld>
            <a:endParaRPr lang="en-GB"/>
          </a:p>
        </p:txBody>
      </p:sp>
      <p:sp>
        <p:nvSpPr>
          <p:cNvPr id="19"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latin typeface="Arial"/>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GB" noProof="0" dirty="0" smtClean="0"/>
              <a:t>Click to edit Master title style</a:t>
            </a:r>
            <a:endParaRPr lang="en-GB" noProof="0" dirty="0"/>
          </a:p>
        </p:txBody>
      </p:sp>
      <p:cxnSp>
        <p:nvCxnSpPr>
          <p:cNvPr id="10" name="Shape 9"/>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Date Placeholder 15"/>
          <p:cNvSpPr>
            <a:spLocks noGrp="1"/>
          </p:cNvSpPr>
          <p:nvPr>
            <p:ph type="dt" sz="half" idx="10"/>
          </p:nvPr>
        </p:nvSpPr>
        <p:spPr/>
        <p:txBody>
          <a:bodyPr/>
          <a:lstStyle/>
          <a:p>
            <a:endParaRPr lang="en-GB"/>
          </a:p>
        </p:txBody>
      </p:sp>
      <p:sp>
        <p:nvSpPr>
          <p:cNvPr id="17" name="Footer Placeholder 16"/>
          <p:cNvSpPr>
            <a:spLocks noGrp="1"/>
          </p:cNvSpPr>
          <p:nvPr>
            <p:ph type="ftr" sz="quarter" idx="11"/>
          </p:nvPr>
        </p:nvSpPr>
        <p:spPr/>
        <p:txBody>
          <a:bodyPr/>
          <a:lstStyle/>
          <a:p>
            <a:endParaRPr lang="en-GB"/>
          </a:p>
        </p:txBody>
      </p:sp>
      <p:sp>
        <p:nvSpPr>
          <p:cNvPr id="18" name="Slide Number Placeholder 17"/>
          <p:cNvSpPr>
            <a:spLocks noGrp="1"/>
          </p:cNvSpPr>
          <p:nvPr>
            <p:ph type="sldNum" sz="quarter" idx="12"/>
          </p:nvPr>
        </p:nvSpPr>
        <p:spPr/>
        <p:txBody>
          <a:bodyPr/>
          <a:lstStyle/>
          <a:p>
            <a:fld id="{F1A516CA-4616-4CA2-964A-061232B02A80}" type="slidenum">
              <a:rPr lang="en-GB" smtClean="0"/>
              <a:t>‹#›</a:t>
            </a:fld>
            <a:endParaRPr lang="en-GB"/>
          </a:p>
        </p:txBody>
      </p:sp>
      <p:sp>
        <p:nvSpPr>
          <p:cNvPr id="19"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latin typeface="Arial"/>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3400" y="685800"/>
            <a:ext cx="8077201" cy="914400"/>
          </a:xfrm>
          <a:prstGeom prst="rect">
            <a:avLst/>
          </a:prstGeom>
        </p:spPr>
        <p:txBody>
          <a:bodyPr vert="horz" lIns="0" tIns="0" rIns="0" bIns="0" rtlCol="0" anchor="t" anchorCtr="0">
            <a:noAutofit/>
          </a:bodyPr>
          <a:lstStyle/>
          <a:p>
            <a:r>
              <a:rPr lang="en-GB" noProof="0" dirty="0" smtClean="0"/>
              <a:t>Click to edit</a:t>
            </a:r>
            <a:br>
              <a:rPr lang="en-GB" noProof="0" dirty="0" smtClean="0"/>
            </a:br>
            <a:r>
              <a:rPr lang="en-GB" noProof="0" dirty="0" smtClean="0"/>
              <a:t>Master title style</a:t>
            </a:r>
            <a:endParaRPr lang="en-GB" noProof="0" dirty="0"/>
          </a:p>
        </p:txBody>
      </p:sp>
      <p:sp>
        <p:nvSpPr>
          <p:cNvPr id="3" name="Text Placeholder 2"/>
          <p:cNvSpPr>
            <a:spLocks noGrp="1"/>
          </p:cNvSpPr>
          <p:nvPr>
            <p:ph type="body" idx="1"/>
          </p:nvPr>
        </p:nvSpPr>
        <p:spPr>
          <a:xfrm>
            <a:off x="533401" y="1752600"/>
            <a:ext cx="8077199" cy="4419600"/>
          </a:xfrm>
          <a:prstGeom prst="rect">
            <a:avLst/>
          </a:prstGeom>
        </p:spPr>
        <p:txBody>
          <a:bodyPr vert="horz" lIns="0" tIns="0" rIns="0" bIns="0" rtlCol="0">
            <a:noAutofit/>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p>
        </p:txBody>
      </p:sp>
      <p:sp>
        <p:nvSpPr>
          <p:cNvPr id="16" name="Footer Placeholder 4"/>
          <p:cNvSpPr>
            <a:spLocks noGrp="1"/>
          </p:cNvSpPr>
          <p:nvPr>
            <p:ph type="ftr" sz="quarter" idx="3"/>
          </p:nvPr>
        </p:nvSpPr>
        <p:spPr>
          <a:xfrm>
            <a:off x="530352" y="6324600"/>
            <a:ext cx="5260848" cy="150876"/>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
        <p:nvSpPr>
          <p:cNvPr id="17"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
        <p:nvSpPr>
          <p:cNvPr id="18"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FE151B93-FF7B-41A9-9351-B0C900A79225}"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 id="2147483667" r:id="rId17"/>
    <p:sldLayoutId id="2147483668" r:id="rId18"/>
    <p:sldLayoutId id="2147483669" r:id="rId19"/>
    <p:sldLayoutId id="2147483670" r:id="rId20"/>
    <p:sldLayoutId id="2147483671" r:id="rId21"/>
    <p:sldLayoutId id="2147483672" r:id="rId22"/>
    <p:sldLayoutId id="2147483673" r:id="rId23"/>
  </p:sldLayoutIdLst>
  <p:hf hdr="0"/>
  <p:txStyles>
    <p:title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p:titleStyle>
    <p:body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notesSlide" Target="../notesSlides/notesSlide1.xml"/><Relationship Id="rId5" Type="http://schemas.openxmlformats.org/officeDocument/2006/relationships/slideLayout" Target="../slideLayouts/slideLayout2.xml"/><Relationship Id="rId4" Type="http://schemas.openxmlformats.org/officeDocument/2006/relationships/tags" Target="../tags/tag1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2.xml"/><Relationship Id="rId7" Type="http://schemas.openxmlformats.org/officeDocument/2006/relationships/image" Target="../media/image4.png"/><Relationship Id="rId12" Type="http://schemas.openxmlformats.org/officeDocument/2006/relationships/image" Target="../media/image9.png"/><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notesSlide" Target="../notesSlides/notesSlide12.xml"/><Relationship Id="rId9"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notesSlide" Target="../notesSlides/notesSlide13.xml"/><Relationship Id="rId5" Type="http://schemas.openxmlformats.org/officeDocument/2006/relationships/slideLayout" Target="../slideLayouts/slideLayout2.xml"/><Relationship Id="rId4" Type="http://schemas.openxmlformats.org/officeDocument/2006/relationships/tags" Target="../tags/tag39.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15.xml.rels><?xml version="1.0" encoding="UTF-8" standalone="yes"?>
<Relationships xmlns="http://schemas.openxmlformats.org/package/2006/relationships"><Relationship Id="rId3" Type="http://schemas.openxmlformats.org/officeDocument/2006/relationships/tags" Target="../tags/tag43.xml"/><Relationship Id="rId7" Type="http://schemas.openxmlformats.org/officeDocument/2006/relationships/notesSlide" Target="../notesSlides/notesSlide15.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slideLayout" Target="../slideLayouts/slideLayout2.xml"/><Relationship Id="rId5" Type="http://schemas.openxmlformats.org/officeDocument/2006/relationships/tags" Target="../tags/tag45.xml"/><Relationship Id="rId4" Type="http://schemas.openxmlformats.org/officeDocument/2006/relationships/tags" Target="../tags/tag44.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7.xml"/><Relationship Id="rId1" Type="http://schemas.openxmlformats.org/officeDocument/2006/relationships/tags" Target="../tags/tag46.xml"/><Relationship Id="rId4"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5" Type="http://schemas.openxmlformats.org/officeDocument/2006/relationships/slideLayout" Target="../slideLayouts/slideLayout2.xml"/><Relationship Id="rId4" Type="http://schemas.openxmlformats.org/officeDocument/2006/relationships/tags" Target="../tags/tag51.xml"/></Relationships>
</file>

<file path=ppt/slides/_rels/slide18.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 Id="rId5" Type="http://schemas.openxmlformats.org/officeDocument/2006/relationships/slideLayout" Target="../slideLayouts/slideLayout2.xml"/><Relationship Id="rId4" Type="http://schemas.openxmlformats.org/officeDocument/2006/relationships/tags" Target="../tags/tag55.xml"/></Relationships>
</file>

<file path=ppt/slides/_rels/slide19.xml.rels><?xml version="1.0" encoding="UTF-8" standalone="yes"?>
<Relationships xmlns="http://schemas.openxmlformats.org/package/2006/relationships"><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notesSlide" Target="../notesSlides/notesSlide17.xml"/><Relationship Id="rId5" Type="http://schemas.openxmlformats.org/officeDocument/2006/relationships/slideLayout" Target="../slideLayouts/slideLayout22.xml"/><Relationship Id="rId4" Type="http://schemas.openxmlformats.org/officeDocument/2006/relationships/tags" Target="../tags/tag59.xml"/></Relationships>
</file>

<file path=ppt/slides/_rels/slide2.xml.rels><?xml version="1.0" encoding="UTF-8" standalone="yes"?>
<Relationships xmlns="http://schemas.openxmlformats.org/package/2006/relationships"><Relationship Id="rId3" Type="http://schemas.openxmlformats.org/officeDocument/2006/relationships/tags" Target="../tags/tag14.xml"/><Relationship Id="rId7" Type="http://schemas.openxmlformats.org/officeDocument/2006/relationships/notesSlide" Target="../notesSlides/notesSlide2.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slideLayout" Target="../slideLayouts/slideLayout22.xml"/><Relationship Id="rId5" Type="http://schemas.openxmlformats.org/officeDocument/2006/relationships/tags" Target="../tags/tag16.xml"/><Relationship Id="rId4" Type="http://schemas.openxmlformats.org/officeDocument/2006/relationships/tags" Target="../tags/tag15.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8.xml.rels><?xml version="1.0" encoding="UTF-8" standalone="yes"?>
<Relationships xmlns="http://schemas.openxmlformats.org/package/2006/relationships"><Relationship Id="rId8" Type="http://schemas.openxmlformats.org/officeDocument/2006/relationships/notesSlide" Target="../notesSlides/notesSlide8.xml"/><Relationship Id="rId3" Type="http://schemas.openxmlformats.org/officeDocument/2006/relationships/tags" Target="../tags/tag24.xml"/><Relationship Id="rId7" Type="http://schemas.openxmlformats.org/officeDocument/2006/relationships/slideLayout" Target="../slideLayouts/slideLayout22.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s>
</file>

<file path=ppt/slides/_rels/slide9.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notesSlide" Target="../notesSlides/notesSlide9.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8" name="Straight Connector 57"/>
          <p:cNvCxnSpPr/>
          <p:nvPr/>
        </p:nvCxnSpPr>
        <p:spPr>
          <a:xfrm>
            <a:off x="0" y="0"/>
            <a:ext cx="831273"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0" y="0"/>
            <a:ext cx="831273"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grpSp>
        <p:nvGrpSpPr>
          <p:cNvPr id="4" name="grid" hidden="1"/>
          <p:cNvGrpSpPr>
            <a:grpSpLocks/>
          </p:cNvGrpSpPr>
          <p:nvPr>
            <p:custDataLst>
              <p:tags r:id="rId1"/>
            </p:custDataLst>
          </p:nvPr>
        </p:nvGrpSpPr>
        <p:grpSpPr>
          <a:xfrm>
            <a:off x="482138" y="605118"/>
            <a:ext cx="8997697" cy="6711697"/>
            <a:chOff x="530352" y="685800"/>
            <a:chExt cx="8997696" cy="6711696"/>
          </a:xfrm>
        </p:grpSpPr>
        <p:sp>
          <p:nvSpPr>
            <p:cNvPr id="5" name="Footer block" hidden="1"/>
            <p:cNvSpPr>
              <a:spLocks noChangeArrowheads="1"/>
            </p:cNvSpPr>
            <p:nvPr/>
          </p:nvSpPr>
          <p:spPr bwMode="gray">
            <a:xfrm>
              <a:off x="530352" y="6784848"/>
              <a:ext cx="8997696"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819158">
                <a:defRPr/>
              </a:pPr>
              <a:endParaRPr lang="en-GB" dirty="0"/>
            </a:p>
          </p:txBody>
        </p:sp>
        <p:sp>
          <p:nvSpPr>
            <p:cNvPr id="6" name="Title block" hidden="1"/>
            <p:cNvSpPr>
              <a:spLocks noChangeArrowheads="1"/>
            </p:cNvSpPr>
            <p:nvPr/>
          </p:nvSpPr>
          <p:spPr bwMode="gray">
            <a:xfrm>
              <a:off x="530352" y="1143000"/>
              <a:ext cx="8997696"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819158">
                <a:defRPr/>
              </a:pPr>
              <a:endParaRPr lang="en-GB" dirty="0"/>
            </a:p>
          </p:txBody>
        </p:sp>
        <p:sp>
          <p:nvSpPr>
            <p:cNvPr id="7" name="Header block" hidden="1"/>
            <p:cNvSpPr>
              <a:spLocks noChangeArrowheads="1"/>
            </p:cNvSpPr>
            <p:nvPr/>
          </p:nvSpPr>
          <p:spPr bwMode="gray">
            <a:xfrm>
              <a:off x="530352" y="685800"/>
              <a:ext cx="8997696"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719435">
                <a:buSzPct val="90000"/>
                <a:defRPr/>
              </a:pPr>
              <a:endParaRPr lang="en-GB" sz="1300" dirty="0">
                <a:solidFill>
                  <a:schemeClr val="folHlink"/>
                </a:solidFill>
                <a:cs typeface="Arial" charset="0"/>
              </a:endParaRPr>
            </a:p>
          </p:txBody>
        </p:sp>
        <p:grpSp>
          <p:nvGrpSpPr>
            <p:cNvPr id="8" name="Group 600" hidden="1"/>
            <p:cNvGrpSpPr/>
            <p:nvPr userDrawn="1"/>
          </p:nvGrpSpPr>
          <p:grpSpPr>
            <a:xfrm>
              <a:off x="530352" y="6016752"/>
              <a:ext cx="8997696" cy="612648"/>
              <a:chOff x="530352" y="6016752"/>
              <a:chExt cx="8997696" cy="612648"/>
            </a:xfrm>
          </p:grpSpPr>
          <p:sp>
            <p:nvSpPr>
              <p:cNvPr id="44" name="Content block 606" hidden="1"/>
              <p:cNvSpPr>
                <a:spLocks noChangeArrowheads="1"/>
              </p:cNvSpPr>
              <p:nvPr/>
            </p:nvSpPr>
            <p:spPr bwMode="gray">
              <a:xfrm>
                <a:off x="8156448"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5"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6"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7" name="Content block 603" hidden="1"/>
              <p:cNvSpPr>
                <a:spLocks noChangeArrowheads="1"/>
              </p:cNvSpPr>
              <p:nvPr/>
            </p:nvSpPr>
            <p:spPr bwMode="gray">
              <a:xfrm>
                <a:off x="3584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8" name="Content block 602" hidden="1"/>
              <p:cNvSpPr>
                <a:spLocks noChangeArrowheads="1"/>
              </p:cNvSpPr>
              <p:nvPr/>
            </p:nvSpPr>
            <p:spPr bwMode="gray">
              <a:xfrm>
                <a:off x="2057400"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9" name="Content block 601" hidden="1"/>
              <p:cNvSpPr>
                <a:spLocks noChangeArrowheads="1"/>
              </p:cNvSpPr>
              <p:nvPr/>
            </p:nvSpPr>
            <p:spPr bwMode="gray">
              <a:xfrm>
                <a:off x="530352"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9" name="Group 500" hidden="1"/>
            <p:cNvGrpSpPr/>
            <p:nvPr userDrawn="1"/>
          </p:nvGrpSpPr>
          <p:grpSpPr>
            <a:xfrm>
              <a:off x="530352" y="5257800"/>
              <a:ext cx="8997696" cy="612648"/>
              <a:chOff x="530352" y="5257800"/>
              <a:chExt cx="8997696" cy="612648"/>
            </a:xfrm>
          </p:grpSpPr>
          <p:sp>
            <p:nvSpPr>
              <p:cNvPr id="38" name="Content block 506" hidden="1"/>
              <p:cNvSpPr>
                <a:spLocks noChangeArrowheads="1"/>
              </p:cNvSpPr>
              <p:nvPr/>
            </p:nvSpPr>
            <p:spPr bwMode="gray">
              <a:xfrm>
                <a:off x="8156448"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9"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0"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1" name="Content block 503" hidden="1"/>
              <p:cNvSpPr>
                <a:spLocks noChangeArrowheads="1"/>
              </p:cNvSpPr>
              <p:nvPr/>
            </p:nvSpPr>
            <p:spPr bwMode="gray">
              <a:xfrm>
                <a:off x="3584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2" name="Content block 502" hidden="1"/>
              <p:cNvSpPr>
                <a:spLocks noChangeArrowheads="1"/>
              </p:cNvSpPr>
              <p:nvPr/>
            </p:nvSpPr>
            <p:spPr bwMode="gray">
              <a:xfrm>
                <a:off x="2057400"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3" name="Content block 501" hidden="1"/>
              <p:cNvSpPr>
                <a:spLocks noChangeArrowheads="1"/>
              </p:cNvSpPr>
              <p:nvPr/>
            </p:nvSpPr>
            <p:spPr bwMode="gray">
              <a:xfrm>
                <a:off x="530352"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10" name="Group 400" hidden="1"/>
            <p:cNvGrpSpPr/>
            <p:nvPr userDrawn="1"/>
          </p:nvGrpSpPr>
          <p:grpSpPr>
            <a:xfrm>
              <a:off x="530352" y="4498848"/>
              <a:ext cx="8997696" cy="612648"/>
              <a:chOff x="530352" y="4498848"/>
              <a:chExt cx="8997696" cy="612648"/>
            </a:xfrm>
          </p:grpSpPr>
          <p:sp>
            <p:nvSpPr>
              <p:cNvPr id="32" name="Content block 406" hidden="1"/>
              <p:cNvSpPr>
                <a:spLocks noChangeArrowheads="1"/>
              </p:cNvSpPr>
              <p:nvPr/>
            </p:nvSpPr>
            <p:spPr bwMode="gray">
              <a:xfrm>
                <a:off x="8156448"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3"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4"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5" name="Content block 403" hidden="1"/>
              <p:cNvSpPr>
                <a:spLocks noChangeArrowheads="1"/>
              </p:cNvSpPr>
              <p:nvPr/>
            </p:nvSpPr>
            <p:spPr bwMode="gray">
              <a:xfrm>
                <a:off x="3584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6" name="Content block 402" hidden="1"/>
              <p:cNvSpPr>
                <a:spLocks noChangeArrowheads="1"/>
              </p:cNvSpPr>
              <p:nvPr/>
            </p:nvSpPr>
            <p:spPr bwMode="gray">
              <a:xfrm>
                <a:off x="2057400"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7" name="Content block 401" hidden="1"/>
              <p:cNvSpPr>
                <a:spLocks noChangeArrowheads="1"/>
              </p:cNvSpPr>
              <p:nvPr/>
            </p:nvSpPr>
            <p:spPr bwMode="gray">
              <a:xfrm>
                <a:off x="530352"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11" name="Group 300" hidden="1"/>
            <p:cNvGrpSpPr/>
            <p:nvPr userDrawn="1"/>
          </p:nvGrpSpPr>
          <p:grpSpPr>
            <a:xfrm>
              <a:off x="530352" y="3730752"/>
              <a:ext cx="8997696" cy="612648"/>
              <a:chOff x="530352" y="3730752"/>
              <a:chExt cx="8997696" cy="612648"/>
            </a:xfrm>
          </p:grpSpPr>
          <p:sp>
            <p:nvSpPr>
              <p:cNvPr id="26" name="Content block 306" hidden="1"/>
              <p:cNvSpPr>
                <a:spLocks noChangeArrowheads="1"/>
              </p:cNvSpPr>
              <p:nvPr/>
            </p:nvSpPr>
            <p:spPr bwMode="gray">
              <a:xfrm>
                <a:off x="8156448"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7"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8"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9" name="Content block 303" hidden="1"/>
              <p:cNvSpPr>
                <a:spLocks noChangeArrowheads="1"/>
              </p:cNvSpPr>
              <p:nvPr/>
            </p:nvSpPr>
            <p:spPr bwMode="gray">
              <a:xfrm>
                <a:off x="3584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0" name="Content block 302" hidden="1"/>
              <p:cNvSpPr>
                <a:spLocks noChangeArrowheads="1"/>
              </p:cNvSpPr>
              <p:nvPr/>
            </p:nvSpPr>
            <p:spPr bwMode="gray">
              <a:xfrm>
                <a:off x="2057400"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1" name="Content block 301" hidden="1"/>
              <p:cNvSpPr>
                <a:spLocks noChangeArrowheads="1"/>
              </p:cNvSpPr>
              <p:nvPr/>
            </p:nvSpPr>
            <p:spPr bwMode="gray">
              <a:xfrm>
                <a:off x="530352"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12" name="Group 200" hidden="1"/>
            <p:cNvGrpSpPr/>
            <p:nvPr userDrawn="1"/>
          </p:nvGrpSpPr>
          <p:grpSpPr>
            <a:xfrm>
              <a:off x="530352" y="2971800"/>
              <a:ext cx="8997696" cy="612648"/>
              <a:chOff x="530352" y="2971800"/>
              <a:chExt cx="8997696" cy="612648"/>
            </a:xfrm>
          </p:grpSpPr>
          <p:sp>
            <p:nvSpPr>
              <p:cNvPr id="20" name="Content block 206" hidden="1"/>
              <p:cNvSpPr>
                <a:spLocks noChangeArrowheads="1"/>
              </p:cNvSpPr>
              <p:nvPr/>
            </p:nvSpPr>
            <p:spPr bwMode="gray">
              <a:xfrm>
                <a:off x="8156448"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1"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2"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3" name="Content block 203" hidden="1"/>
              <p:cNvSpPr>
                <a:spLocks noChangeArrowheads="1"/>
              </p:cNvSpPr>
              <p:nvPr/>
            </p:nvSpPr>
            <p:spPr bwMode="gray">
              <a:xfrm>
                <a:off x="3584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4" name="Content block 202" hidden="1"/>
              <p:cNvSpPr>
                <a:spLocks noChangeArrowheads="1"/>
              </p:cNvSpPr>
              <p:nvPr/>
            </p:nvSpPr>
            <p:spPr bwMode="gray">
              <a:xfrm>
                <a:off x="2057400"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5" name="Content block 201" hidden="1"/>
              <p:cNvSpPr>
                <a:spLocks noChangeArrowheads="1"/>
              </p:cNvSpPr>
              <p:nvPr/>
            </p:nvSpPr>
            <p:spPr bwMode="gray">
              <a:xfrm>
                <a:off x="530352"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13" name="Group 100" hidden="1"/>
            <p:cNvGrpSpPr/>
            <p:nvPr userDrawn="1"/>
          </p:nvGrpSpPr>
          <p:grpSpPr>
            <a:xfrm>
              <a:off x="530352" y="2212848"/>
              <a:ext cx="8997696" cy="612648"/>
              <a:chOff x="530352" y="2212848"/>
              <a:chExt cx="8997696" cy="612648"/>
            </a:xfrm>
          </p:grpSpPr>
          <p:sp>
            <p:nvSpPr>
              <p:cNvPr id="14" name="Content block 106" hidden="1"/>
              <p:cNvSpPr>
                <a:spLocks noChangeArrowheads="1"/>
              </p:cNvSpPr>
              <p:nvPr/>
            </p:nvSpPr>
            <p:spPr bwMode="gray">
              <a:xfrm>
                <a:off x="8156448"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5"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6"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7"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8" name="Content block 102" hidden="1"/>
              <p:cNvSpPr>
                <a:spLocks noChangeArrowheads="1"/>
              </p:cNvSpPr>
              <p:nvPr/>
            </p:nvSpPr>
            <p:spPr bwMode="gray">
              <a:xfrm>
                <a:off x="2057400"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9" name="Content block 101" hidden="1"/>
              <p:cNvSpPr>
                <a:spLocks noChangeArrowheads="1"/>
              </p:cNvSpPr>
              <p:nvPr/>
            </p:nvSpPr>
            <p:spPr bwMode="gray">
              <a:xfrm>
                <a:off x="530352"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sp>
        <p:nvSpPr>
          <p:cNvPr id="2" name="Title 1"/>
          <p:cNvSpPr>
            <a:spLocks noGrp="1"/>
          </p:cNvSpPr>
          <p:nvPr>
            <p:ph type="title"/>
          </p:nvPr>
        </p:nvSpPr>
        <p:spPr/>
        <p:txBody>
          <a:bodyPr/>
          <a:lstStyle/>
          <a:p>
            <a:r>
              <a:rPr lang="en-GB" dirty="0" smtClean="0"/>
              <a:t>Agenda</a:t>
            </a:r>
            <a:endParaRPr lang="en-GB" dirty="0"/>
          </a:p>
        </p:txBody>
      </p:sp>
      <p:sp>
        <p:nvSpPr>
          <p:cNvPr id="3" name="Content Placeholder 2"/>
          <p:cNvSpPr>
            <a:spLocks noGrp="1"/>
          </p:cNvSpPr>
          <p:nvPr>
            <p:ph sz="quarter" idx="15"/>
            <p:custDataLst>
              <p:tags r:id="rId2"/>
            </p:custDataLst>
          </p:nvPr>
        </p:nvSpPr>
        <p:spPr>
          <a:xfrm>
            <a:off x="533400" y="1752600"/>
            <a:ext cx="8229600" cy="4419600"/>
          </a:xfrm>
        </p:spPr>
        <p:txBody>
          <a:bodyPr/>
          <a:lstStyle/>
          <a:p>
            <a:pPr marL="182913" indent="-457200">
              <a:buFont typeface="+mj-lt"/>
              <a:buAutoNum type="arabicPeriod"/>
            </a:pPr>
            <a:r>
              <a:rPr lang="en-GB" noProof="1" smtClean="0"/>
              <a:t>Introduction of YOU</a:t>
            </a:r>
          </a:p>
          <a:p>
            <a:pPr marL="182913" indent="-457200">
              <a:buFont typeface="+mj-lt"/>
              <a:buAutoNum type="arabicPeriod"/>
            </a:pPr>
            <a:r>
              <a:rPr lang="en-GB" noProof="1" smtClean="0"/>
              <a:t>The OpEx-Approach incl. example + tools &amp; techniques used </a:t>
            </a:r>
          </a:p>
          <a:p>
            <a:pPr marL="33431" indent="-307718">
              <a:buFont typeface="Arial" panose="020B0604020202020204" pitchFamily="34" charset="0"/>
              <a:buChar char="•"/>
            </a:pPr>
            <a:endParaRPr lang="de-DE" noProof="1"/>
          </a:p>
          <a:p>
            <a:pPr marL="33431" indent="-307718">
              <a:buFont typeface="Arial" panose="020B0604020202020204" pitchFamily="34" charset="0"/>
              <a:buChar char="•"/>
            </a:pPr>
            <a:endParaRPr lang="en-GB" noProof="1" smtClean="0"/>
          </a:p>
          <a:p>
            <a:pPr marL="33431" indent="-307718">
              <a:buFont typeface="Arial" panose="020B0604020202020204" pitchFamily="34" charset="0"/>
              <a:buChar char="•"/>
            </a:pPr>
            <a:endParaRPr lang="en-GB" noProof="1" smtClean="0"/>
          </a:p>
          <a:p>
            <a:endParaRPr lang="en-GB" dirty="0"/>
          </a:p>
        </p:txBody>
      </p:sp>
      <p:sp>
        <p:nvSpPr>
          <p:cNvPr id="51" name="Section Footer"/>
          <p:cNvSpPr txBox="1"/>
          <p:nvPr>
            <p:custDataLst>
              <p:tags r:id="rId3"/>
            </p:custDataLst>
          </p:nvPr>
        </p:nvSpPr>
        <p:spPr>
          <a:xfrm>
            <a:off x="483616" y="6259473"/>
            <a:ext cx="1747273" cy="153888"/>
          </a:xfrm>
          <a:prstGeom prst="rect">
            <a:avLst/>
          </a:prstGeom>
          <a:noFill/>
        </p:spPr>
        <p:txBody>
          <a:bodyPr wrap="none" lIns="0" tIns="0" rIns="0" bIns="0" rtlCol="0">
            <a:spAutoFit/>
          </a:bodyPr>
          <a:lstStyle/>
          <a:p>
            <a:pPr indent="-274288">
              <a:spcAft>
                <a:spcPts val="900"/>
              </a:spcAft>
            </a:pPr>
            <a:r>
              <a:rPr lang="en-GB" sz="1000" noProof="1" smtClean="0"/>
              <a:t>OpEx Project - Live Example • </a:t>
            </a:r>
            <a:endParaRPr lang="en-GB" sz="1000" noProof="1"/>
          </a:p>
        </p:txBody>
      </p:sp>
      <p:sp>
        <p:nvSpPr>
          <p:cNvPr id="52" name="Section Header" hidden="1"/>
          <p:cNvSpPr txBox="1"/>
          <p:nvPr>
            <p:custDataLst>
              <p:tags r:id="rId4"/>
            </p:custDataLst>
          </p:nvPr>
        </p:nvSpPr>
        <p:spPr>
          <a:xfrm>
            <a:off x="473825" y="717883"/>
            <a:ext cx="176330" cy="153888"/>
          </a:xfrm>
          <a:prstGeom prst="rect">
            <a:avLst/>
          </a:prstGeom>
          <a:noFill/>
        </p:spPr>
        <p:txBody>
          <a:bodyPr wrap="none" lIns="0" tIns="0" rIns="0" bIns="0" rtlCol="0">
            <a:spAutoFit/>
          </a:bodyPr>
          <a:lstStyle/>
          <a:p>
            <a:pPr indent="-274288">
              <a:spcAft>
                <a:spcPts val="900"/>
              </a:spcAft>
            </a:pPr>
            <a:r>
              <a:rPr lang="en-GB" sz="1000" noProof="1" smtClean="0">
                <a:ea typeface="Cambria Math" pitchFamily="18" charset="0"/>
              </a:rPr>
              <a:t>  – </a:t>
            </a:r>
            <a:endParaRPr lang="en-GB" sz="1000" noProof="1">
              <a:ea typeface="Cambria Math" pitchFamily="18" charset="0"/>
            </a:endParaRPr>
          </a:p>
        </p:txBody>
      </p:sp>
      <p:sp>
        <p:nvSpPr>
          <p:cNvPr id="53" name="Rectangle 52"/>
          <p:cNvSpPr/>
          <p:nvPr/>
        </p:nvSpPr>
        <p:spPr>
          <a:xfrm>
            <a:off x="473826" y="6408835"/>
            <a:ext cx="301389" cy="149478"/>
          </a:xfrm>
          <a:prstGeom prst="rect">
            <a:avLst/>
          </a:prstGeom>
          <a:solidFill>
            <a:schemeClr val="bg1"/>
          </a:solidFill>
          <a:ln w="6350">
            <a:solidFill>
              <a:schemeClr val="bg1"/>
            </a:solidFill>
          </a:ln>
        </p:spPr>
        <p:txBody>
          <a:bodyPr vert="horz" wrap="square" lIns="82058" tIns="41029" rIns="82058" bIns="41029" rtlCol="0" anchor="ctr">
            <a:noAutofit/>
          </a:bodyPr>
          <a:lstStyle/>
          <a:p>
            <a:pPr algn="ctr"/>
            <a:endParaRPr lang="en-GB" dirty="0" smtClean="0"/>
          </a:p>
        </p:txBody>
      </p:sp>
      <p:sp>
        <p:nvSpPr>
          <p:cNvPr id="55" name="Rectangle 54"/>
          <p:cNvSpPr/>
          <p:nvPr/>
        </p:nvSpPr>
        <p:spPr>
          <a:xfrm>
            <a:off x="316982" y="5986630"/>
            <a:ext cx="1919736" cy="571682"/>
          </a:xfrm>
          <a:prstGeom prst="rect">
            <a:avLst/>
          </a:prstGeom>
          <a:solidFill>
            <a:schemeClr val="bg1"/>
          </a:solidFill>
          <a:ln w="6350">
            <a:solidFill>
              <a:schemeClr val="bg1"/>
            </a:solidFill>
          </a:ln>
        </p:spPr>
        <p:txBody>
          <a:bodyPr rot="0" spcFirstLastPara="0" vertOverflow="overflow" horzOverflow="overflow" vert="horz" wrap="square" lIns="82058" tIns="41029" rIns="82058" bIns="41029" numCol="1" spcCol="0" rtlCol="0" fromWordArt="0" anchor="ctr" anchorCtr="0" forceAA="0" compatLnSpc="1">
            <a:prstTxWarp prst="textNoShape">
              <a:avLst/>
            </a:prstTxWarp>
            <a:noAutofit/>
          </a:bodyPr>
          <a:lstStyle/>
          <a:p>
            <a:pPr algn="ctr"/>
            <a:endParaRPr lang="en-GB" dirty="0" smtClean="0"/>
          </a:p>
        </p:txBody>
      </p:sp>
      <p:sp>
        <p:nvSpPr>
          <p:cNvPr id="56" name="Rectangle 55"/>
          <p:cNvSpPr/>
          <p:nvPr/>
        </p:nvSpPr>
        <p:spPr>
          <a:xfrm>
            <a:off x="6994087" y="5843532"/>
            <a:ext cx="1919736" cy="571682"/>
          </a:xfrm>
          <a:prstGeom prst="rect">
            <a:avLst/>
          </a:prstGeom>
          <a:solidFill>
            <a:schemeClr val="bg1"/>
          </a:solidFill>
          <a:ln w="6350">
            <a:solidFill>
              <a:schemeClr val="bg1"/>
            </a:solidFill>
          </a:ln>
        </p:spPr>
        <p:txBody>
          <a:bodyPr rot="0" spcFirstLastPara="0" vertOverflow="overflow" horzOverflow="overflow" vert="horz" wrap="square" lIns="82058" tIns="41029" rIns="82058" bIns="41029" numCol="1" spcCol="0" rtlCol="0" fromWordArt="0" anchor="ctr" anchorCtr="0" forceAA="0" compatLnSpc="1">
            <a:prstTxWarp prst="textNoShape">
              <a:avLst/>
            </a:prstTxWarp>
            <a:noAutofit/>
          </a:bodyPr>
          <a:lstStyle/>
          <a:p>
            <a:pPr algn="ctr"/>
            <a:endParaRPr lang="en-GB" dirty="0" smtClean="0"/>
          </a:p>
        </p:txBody>
      </p:sp>
      <p:sp>
        <p:nvSpPr>
          <p:cNvPr id="67" name="Date Placeholder 66"/>
          <p:cNvSpPr>
            <a:spLocks noGrp="1"/>
          </p:cNvSpPr>
          <p:nvPr>
            <p:ph type="dt" sz="half" idx="16"/>
          </p:nvPr>
        </p:nvSpPr>
        <p:spPr/>
        <p:txBody>
          <a:bodyPr/>
          <a:lstStyle/>
          <a:p>
            <a:endParaRPr lang="en-GB"/>
          </a:p>
        </p:txBody>
      </p:sp>
      <p:sp>
        <p:nvSpPr>
          <p:cNvPr id="68" name="Footer Placeholder 67"/>
          <p:cNvSpPr>
            <a:spLocks noGrp="1"/>
          </p:cNvSpPr>
          <p:nvPr>
            <p:ph type="ftr" sz="quarter" idx="17"/>
          </p:nvPr>
        </p:nvSpPr>
        <p:spPr/>
        <p:txBody>
          <a:bodyPr/>
          <a:lstStyle/>
          <a:p>
            <a:endParaRPr lang="en-GB"/>
          </a:p>
        </p:txBody>
      </p:sp>
    </p:spTree>
    <p:extLst>
      <p:ext uri="{BB962C8B-B14F-4D97-AF65-F5344CB8AC3E}">
        <p14:creationId xmlns:p14="http://schemas.microsoft.com/office/powerpoint/2010/main" val="9765621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6667" y="1702369"/>
            <a:ext cx="8112988" cy="789974"/>
          </a:xfrm>
          <a:prstGeom prst="rect">
            <a:avLst/>
          </a:prstGeom>
          <a:solidFill>
            <a:srgbClr val="FFFFFF"/>
          </a:solidFill>
          <a:ln w="6350">
            <a:solidFill>
              <a:schemeClr val="tx1"/>
            </a:solidFill>
          </a:ln>
        </p:spPr>
        <p:txBody>
          <a:bodyPr rot="0" spcFirstLastPara="0" vertOverflow="overflow" horzOverflow="overflow" vert="horz" wrap="square" lIns="82058" tIns="41029" rIns="82058" bIns="41029" numCol="1" spcCol="0" rtlCol="0" fromWordArt="0" anchor="ctr" anchorCtr="0" forceAA="0" compatLnSpc="1">
            <a:prstTxWarp prst="textNoShape">
              <a:avLst/>
            </a:prstTxWarp>
            <a:noAutofit/>
          </a:bodyPr>
          <a:lstStyle/>
          <a:p>
            <a:pPr algn="ctr"/>
            <a:endParaRPr lang="en-GB" dirty="0" smtClean="0"/>
          </a:p>
        </p:txBody>
      </p:sp>
      <p:grpSp>
        <p:nvGrpSpPr>
          <p:cNvPr id="21" name="grid" hidden="1"/>
          <p:cNvGrpSpPr>
            <a:grpSpLocks/>
          </p:cNvGrpSpPr>
          <p:nvPr>
            <p:custDataLst>
              <p:tags r:id="rId1"/>
            </p:custDataLst>
          </p:nvPr>
        </p:nvGrpSpPr>
        <p:grpSpPr>
          <a:xfrm>
            <a:off x="482138" y="605118"/>
            <a:ext cx="8997697" cy="6711697"/>
            <a:chOff x="530352" y="685800"/>
            <a:chExt cx="8997696" cy="6711696"/>
          </a:xfrm>
        </p:grpSpPr>
        <p:sp>
          <p:nvSpPr>
            <p:cNvPr id="31" name="Footer block" hidden="1"/>
            <p:cNvSpPr>
              <a:spLocks noChangeArrowheads="1"/>
            </p:cNvSpPr>
            <p:nvPr/>
          </p:nvSpPr>
          <p:spPr bwMode="gray">
            <a:xfrm>
              <a:off x="530352" y="6784848"/>
              <a:ext cx="8997696"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819158">
                <a:defRPr/>
              </a:pPr>
              <a:endParaRPr lang="en-GB" dirty="0"/>
            </a:p>
          </p:txBody>
        </p:sp>
        <p:sp>
          <p:nvSpPr>
            <p:cNvPr id="32" name="Title block" hidden="1"/>
            <p:cNvSpPr>
              <a:spLocks noChangeArrowheads="1"/>
            </p:cNvSpPr>
            <p:nvPr/>
          </p:nvSpPr>
          <p:spPr bwMode="gray">
            <a:xfrm>
              <a:off x="530352" y="1143000"/>
              <a:ext cx="8997696"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819158">
                <a:defRPr/>
              </a:pPr>
              <a:endParaRPr lang="en-GB" dirty="0"/>
            </a:p>
          </p:txBody>
        </p:sp>
        <p:sp>
          <p:nvSpPr>
            <p:cNvPr id="33" name="Header block" hidden="1"/>
            <p:cNvSpPr>
              <a:spLocks noChangeArrowheads="1"/>
            </p:cNvSpPr>
            <p:nvPr/>
          </p:nvSpPr>
          <p:spPr bwMode="gray">
            <a:xfrm>
              <a:off x="530352" y="685800"/>
              <a:ext cx="8997696"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719435">
                <a:buSzPct val="90000"/>
                <a:defRPr/>
              </a:pPr>
              <a:endParaRPr lang="en-GB" sz="1300" dirty="0">
                <a:solidFill>
                  <a:schemeClr val="folHlink"/>
                </a:solidFill>
                <a:cs typeface="Arial" charset="0"/>
              </a:endParaRPr>
            </a:p>
          </p:txBody>
        </p:sp>
        <p:grpSp>
          <p:nvGrpSpPr>
            <p:cNvPr id="34" name="Group 600" hidden="1"/>
            <p:cNvGrpSpPr/>
            <p:nvPr userDrawn="1"/>
          </p:nvGrpSpPr>
          <p:grpSpPr>
            <a:xfrm>
              <a:off x="530352" y="6016752"/>
              <a:ext cx="8997696" cy="612648"/>
              <a:chOff x="530352" y="6016752"/>
              <a:chExt cx="8997696" cy="612648"/>
            </a:xfrm>
          </p:grpSpPr>
          <p:sp>
            <p:nvSpPr>
              <p:cNvPr id="70" name="Content block 606" hidden="1"/>
              <p:cNvSpPr>
                <a:spLocks noChangeArrowheads="1"/>
              </p:cNvSpPr>
              <p:nvPr/>
            </p:nvSpPr>
            <p:spPr bwMode="gray">
              <a:xfrm>
                <a:off x="8156448"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1"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2"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3" name="Content block 603" hidden="1"/>
              <p:cNvSpPr>
                <a:spLocks noChangeArrowheads="1"/>
              </p:cNvSpPr>
              <p:nvPr/>
            </p:nvSpPr>
            <p:spPr bwMode="gray">
              <a:xfrm>
                <a:off x="3584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4" name="Content block 602" hidden="1"/>
              <p:cNvSpPr>
                <a:spLocks noChangeArrowheads="1"/>
              </p:cNvSpPr>
              <p:nvPr/>
            </p:nvSpPr>
            <p:spPr bwMode="gray">
              <a:xfrm>
                <a:off x="2057400"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5" name="Content block 601" hidden="1"/>
              <p:cNvSpPr>
                <a:spLocks noChangeArrowheads="1"/>
              </p:cNvSpPr>
              <p:nvPr/>
            </p:nvSpPr>
            <p:spPr bwMode="gray">
              <a:xfrm>
                <a:off x="530352"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5" name="Group 500" hidden="1"/>
            <p:cNvGrpSpPr/>
            <p:nvPr userDrawn="1"/>
          </p:nvGrpSpPr>
          <p:grpSpPr>
            <a:xfrm>
              <a:off x="530352" y="5257800"/>
              <a:ext cx="8997696" cy="612648"/>
              <a:chOff x="530352" y="5257800"/>
              <a:chExt cx="8997696" cy="612648"/>
            </a:xfrm>
          </p:grpSpPr>
          <p:sp>
            <p:nvSpPr>
              <p:cNvPr id="64" name="Content block 506" hidden="1"/>
              <p:cNvSpPr>
                <a:spLocks noChangeArrowheads="1"/>
              </p:cNvSpPr>
              <p:nvPr/>
            </p:nvSpPr>
            <p:spPr bwMode="gray">
              <a:xfrm>
                <a:off x="8156448"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5"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6"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7" name="Content block 503" hidden="1"/>
              <p:cNvSpPr>
                <a:spLocks noChangeArrowheads="1"/>
              </p:cNvSpPr>
              <p:nvPr/>
            </p:nvSpPr>
            <p:spPr bwMode="gray">
              <a:xfrm>
                <a:off x="3584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8" name="Content block 502" hidden="1"/>
              <p:cNvSpPr>
                <a:spLocks noChangeArrowheads="1"/>
              </p:cNvSpPr>
              <p:nvPr/>
            </p:nvSpPr>
            <p:spPr bwMode="gray">
              <a:xfrm>
                <a:off x="2057400"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9" name="Content block 501" hidden="1"/>
              <p:cNvSpPr>
                <a:spLocks noChangeArrowheads="1"/>
              </p:cNvSpPr>
              <p:nvPr/>
            </p:nvSpPr>
            <p:spPr bwMode="gray">
              <a:xfrm>
                <a:off x="530352"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6" name="Group 400" hidden="1"/>
            <p:cNvGrpSpPr/>
            <p:nvPr userDrawn="1"/>
          </p:nvGrpSpPr>
          <p:grpSpPr>
            <a:xfrm>
              <a:off x="530352" y="4498848"/>
              <a:ext cx="8997696" cy="612648"/>
              <a:chOff x="530352" y="4498848"/>
              <a:chExt cx="8997696" cy="612648"/>
            </a:xfrm>
          </p:grpSpPr>
          <p:sp>
            <p:nvSpPr>
              <p:cNvPr id="58" name="Content block 406" hidden="1"/>
              <p:cNvSpPr>
                <a:spLocks noChangeArrowheads="1"/>
              </p:cNvSpPr>
              <p:nvPr/>
            </p:nvSpPr>
            <p:spPr bwMode="gray">
              <a:xfrm>
                <a:off x="8156448"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9"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0"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1" name="Content block 403" hidden="1"/>
              <p:cNvSpPr>
                <a:spLocks noChangeArrowheads="1"/>
              </p:cNvSpPr>
              <p:nvPr/>
            </p:nvSpPr>
            <p:spPr bwMode="gray">
              <a:xfrm>
                <a:off x="3584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2" name="Content block 402" hidden="1"/>
              <p:cNvSpPr>
                <a:spLocks noChangeArrowheads="1"/>
              </p:cNvSpPr>
              <p:nvPr/>
            </p:nvSpPr>
            <p:spPr bwMode="gray">
              <a:xfrm>
                <a:off x="2057400"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3" name="Content block 401" hidden="1"/>
              <p:cNvSpPr>
                <a:spLocks noChangeArrowheads="1"/>
              </p:cNvSpPr>
              <p:nvPr/>
            </p:nvSpPr>
            <p:spPr bwMode="gray">
              <a:xfrm>
                <a:off x="530352"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7" name="Group 300" hidden="1"/>
            <p:cNvGrpSpPr/>
            <p:nvPr userDrawn="1"/>
          </p:nvGrpSpPr>
          <p:grpSpPr>
            <a:xfrm>
              <a:off x="530352" y="3730752"/>
              <a:ext cx="8997696" cy="612648"/>
              <a:chOff x="530352" y="3730752"/>
              <a:chExt cx="8997696" cy="612648"/>
            </a:xfrm>
          </p:grpSpPr>
          <p:sp>
            <p:nvSpPr>
              <p:cNvPr id="52" name="Content block 306" hidden="1"/>
              <p:cNvSpPr>
                <a:spLocks noChangeArrowheads="1"/>
              </p:cNvSpPr>
              <p:nvPr/>
            </p:nvSpPr>
            <p:spPr bwMode="gray">
              <a:xfrm>
                <a:off x="8156448"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3"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4"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5" name="Content block 303" hidden="1"/>
              <p:cNvSpPr>
                <a:spLocks noChangeArrowheads="1"/>
              </p:cNvSpPr>
              <p:nvPr/>
            </p:nvSpPr>
            <p:spPr bwMode="gray">
              <a:xfrm>
                <a:off x="3584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6" name="Content block 302" hidden="1"/>
              <p:cNvSpPr>
                <a:spLocks noChangeArrowheads="1"/>
              </p:cNvSpPr>
              <p:nvPr/>
            </p:nvSpPr>
            <p:spPr bwMode="gray">
              <a:xfrm>
                <a:off x="2057400"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7" name="Content block 301" hidden="1"/>
              <p:cNvSpPr>
                <a:spLocks noChangeArrowheads="1"/>
              </p:cNvSpPr>
              <p:nvPr/>
            </p:nvSpPr>
            <p:spPr bwMode="gray">
              <a:xfrm>
                <a:off x="530352"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8" name="Group 200" hidden="1"/>
            <p:cNvGrpSpPr/>
            <p:nvPr userDrawn="1"/>
          </p:nvGrpSpPr>
          <p:grpSpPr>
            <a:xfrm>
              <a:off x="530352" y="2971800"/>
              <a:ext cx="8997696" cy="612648"/>
              <a:chOff x="530352" y="2971800"/>
              <a:chExt cx="8997696" cy="612648"/>
            </a:xfrm>
          </p:grpSpPr>
          <p:sp>
            <p:nvSpPr>
              <p:cNvPr id="46" name="Content block 206" hidden="1"/>
              <p:cNvSpPr>
                <a:spLocks noChangeArrowheads="1"/>
              </p:cNvSpPr>
              <p:nvPr/>
            </p:nvSpPr>
            <p:spPr bwMode="gray">
              <a:xfrm>
                <a:off x="8156448"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7"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8"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9" name="Content block 203" hidden="1"/>
              <p:cNvSpPr>
                <a:spLocks noChangeArrowheads="1"/>
              </p:cNvSpPr>
              <p:nvPr/>
            </p:nvSpPr>
            <p:spPr bwMode="gray">
              <a:xfrm>
                <a:off x="3584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0" name="Content block 202" hidden="1"/>
              <p:cNvSpPr>
                <a:spLocks noChangeArrowheads="1"/>
              </p:cNvSpPr>
              <p:nvPr/>
            </p:nvSpPr>
            <p:spPr bwMode="gray">
              <a:xfrm>
                <a:off x="2057400"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1" name="Content block 201" hidden="1"/>
              <p:cNvSpPr>
                <a:spLocks noChangeArrowheads="1"/>
              </p:cNvSpPr>
              <p:nvPr/>
            </p:nvSpPr>
            <p:spPr bwMode="gray">
              <a:xfrm>
                <a:off x="530352"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9" name="Group 100" hidden="1"/>
            <p:cNvGrpSpPr/>
            <p:nvPr userDrawn="1"/>
          </p:nvGrpSpPr>
          <p:grpSpPr>
            <a:xfrm>
              <a:off x="530352" y="2212848"/>
              <a:ext cx="8997696" cy="612648"/>
              <a:chOff x="530352" y="2212848"/>
              <a:chExt cx="8997696" cy="612648"/>
            </a:xfrm>
          </p:grpSpPr>
          <p:sp>
            <p:nvSpPr>
              <p:cNvPr id="40" name="Content block 106" hidden="1"/>
              <p:cNvSpPr>
                <a:spLocks noChangeArrowheads="1"/>
              </p:cNvSpPr>
              <p:nvPr/>
            </p:nvSpPr>
            <p:spPr bwMode="gray">
              <a:xfrm>
                <a:off x="8156448"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1"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2"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3"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4" name="Content block 102" hidden="1"/>
              <p:cNvSpPr>
                <a:spLocks noChangeArrowheads="1"/>
              </p:cNvSpPr>
              <p:nvPr/>
            </p:nvSpPr>
            <p:spPr bwMode="gray">
              <a:xfrm>
                <a:off x="2057400"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5" name="Content block 101" hidden="1"/>
              <p:cNvSpPr>
                <a:spLocks noChangeArrowheads="1"/>
              </p:cNvSpPr>
              <p:nvPr/>
            </p:nvSpPr>
            <p:spPr bwMode="gray">
              <a:xfrm>
                <a:off x="530352"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sp>
        <p:nvSpPr>
          <p:cNvPr id="2" name="Title 1"/>
          <p:cNvSpPr>
            <a:spLocks noGrp="1"/>
          </p:cNvSpPr>
          <p:nvPr>
            <p:ph type="title"/>
          </p:nvPr>
        </p:nvSpPr>
        <p:spPr/>
        <p:txBody>
          <a:bodyPr/>
          <a:lstStyle/>
          <a:p>
            <a:r>
              <a:rPr lang="en-GB" dirty="0" smtClean="0"/>
              <a:t>Project – Approach: </a:t>
            </a:r>
            <a:r>
              <a:rPr lang="en-GB" dirty="0" err="1" smtClean="0"/>
              <a:t>OpEx</a:t>
            </a:r>
            <a:r>
              <a:rPr lang="en-GB" dirty="0"/>
              <a:t> </a:t>
            </a:r>
            <a:r>
              <a:rPr lang="en-GB" dirty="0" smtClean="0"/>
              <a:t>execution based on the needs of the company</a:t>
            </a:r>
            <a:br>
              <a:rPr lang="en-GB" dirty="0" smtClean="0"/>
            </a:br>
            <a:endParaRPr lang="en-GB" b="0" i="0" dirty="0"/>
          </a:p>
        </p:txBody>
      </p:sp>
      <p:sp>
        <p:nvSpPr>
          <p:cNvPr id="3" name="Rectangle 2"/>
          <p:cNvSpPr/>
          <p:nvPr/>
        </p:nvSpPr>
        <p:spPr>
          <a:xfrm>
            <a:off x="473826" y="6408835"/>
            <a:ext cx="301389" cy="149478"/>
          </a:xfrm>
          <a:prstGeom prst="rect">
            <a:avLst/>
          </a:prstGeom>
          <a:solidFill>
            <a:schemeClr val="bg1"/>
          </a:solidFill>
          <a:ln w="6350">
            <a:solidFill>
              <a:schemeClr val="bg1"/>
            </a:solidFill>
          </a:ln>
        </p:spPr>
        <p:txBody>
          <a:bodyPr vert="horz" wrap="square" lIns="82058" tIns="41029" rIns="82058" bIns="41029" rtlCol="0" anchor="ctr">
            <a:noAutofit/>
          </a:bodyPr>
          <a:lstStyle/>
          <a:p>
            <a:pPr algn="ctr"/>
            <a:endParaRPr lang="en-GB" dirty="0" smtClean="0"/>
          </a:p>
        </p:txBody>
      </p:sp>
      <p:sp>
        <p:nvSpPr>
          <p:cNvPr id="79" name="Rectangle 78"/>
          <p:cNvSpPr/>
          <p:nvPr/>
        </p:nvSpPr>
        <p:spPr>
          <a:xfrm>
            <a:off x="316982" y="5986630"/>
            <a:ext cx="1919736" cy="571682"/>
          </a:xfrm>
          <a:prstGeom prst="rect">
            <a:avLst/>
          </a:prstGeom>
          <a:solidFill>
            <a:schemeClr val="bg1"/>
          </a:solidFill>
          <a:ln w="6350">
            <a:solidFill>
              <a:schemeClr val="bg1"/>
            </a:solidFill>
          </a:ln>
        </p:spPr>
        <p:txBody>
          <a:bodyPr rot="0" spcFirstLastPara="0" vertOverflow="overflow" horzOverflow="overflow" vert="horz" wrap="square" lIns="82058" tIns="41029" rIns="82058" bIns="41029" numCol="1" spcCol="0" rtlCol="0" fromWordArt="0" anchor="ctr" anchorCtr="0" forceAA="0" compatLnSpc="1">
            <a:prstTxWarp prst="textNoShape">
              <a:avLst/>
            </a:prstTxWarp>
            <a:noAutofit/>
          </a:bodyPr>
          <a:lstStyle/>
          <a:p>
            <a:pPr algn="ctr"/>
            <a:endParaRPr lang="en-GB" dirty="0" smtClean="0"/>
          </a:p>
        </p:txBody>
      </p:sp>
      <p:sp>
        <p:nvSpPr>
          <p:cNvPr id="81" name="Rectangle 4"/>
          <p:cNvSpPr>
            <a:spLocks noChangeArrowheads="1"/>
          </p:cNvSpPr>
          <p:nvPr/>
        </p:nvSpPr>
        <p:spPr bwMode="auto">
          <a:xfrm>
            <a:off x="892879" y="4746311"/>
            <a:ext cx="6846277" cy="387897"/>
          </a:xfrm>
          <a:prstGeom prst="rect">
            <a:avLst/>
          </a:prstGeom>
          <a:solidFill>
            <a:schemeClr val="tx2">
              <a:lumMod val="20000"/>
              <a:lumOff val="80000"/>
            </a:schemeClr>
          </a:solidFill>
          <a:ln w="19050" algn="ctr">
            <a:solidFill>
              <a:schemeClr val="tx1"/>
            </a:solidFill>
            <a:miter lim="800000"/>
            <a:headEnd/>
            <a:tailEnd/>
          </a:ln>
        </p:spPr>
        <p:txBody>
          <a:bodyPr wrap="none" lIns="0" tIns="0" rIns="0" bIns="0" anchor="ctr"/>
          <a:lstStyle>
            <a:lvl1pPr algn="l">
              <a:defRPr sz="2400">
                <a:solidFill>
                  <a:schemeClr val="tx1"/>
                </a:solidFill>
                <a:latin typeface="Arial" pitchFamily="34" charset="0"/>
                <a:ea typeface="ＭＳ Ｐゴシック" pitchFamily="34" charset="-128"/>
              </a:defRPr>
            </a:lvl1pPr>
            <a:lvl2pPr marL="742950" indent="-285750" algn="l">
              <a:defRPr sz="2400">
                <a:solidFill>
                  <a:schemeClr val="tx1"/>
                </a:solidFill>
                <a:latin typeface="Arial" pitchFamily="34" charset="0"/>
                <a:ea typeface="ＭＳ Ｐゴシック" pitchFamily="34" charset="-128"/>
              </a:defRPr>
            </a:lvl2pPr>
            <a:lvl3pPr marL="1143000" indent="-228600" algn="l">
              <a:defRPr sz="2400">
                <a:solidFill>
                  <a:schemeClr val="tx1"/>
                </a:solidFill>
                <a:latin typeface="Arial" pitchFamily="34" charset="0"/>
                <a:ea typeface="ＭＳ Ｐゴシック" pitchFamily="34" charset="-128"/>
              </a:defRPr>
            </a:lvl3pPr>
            <a:lvl4pPr marL="1600200" indent="-228600" algn="l">
              <a:defRPr sz="2400">
                <a:solidFill>
                  <a:schemeClr val="tx1"/>
                </a:solidFill>
                <a:latin typeface="Arial" pitchFamily="34" charset="0"/>
                <a:ea typeface="ＭＳ Ｐゴシック" pitchFamily="34" charset="-128"/>
              </a:defRPr>
            </a:lvl4pPr>
            <a:lvl5pPr marL="2057400" indent="-228600" algn="l">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r>
              <a:rPr lang="en-GB" altLang="en-US" sz="1300" dirty="0" smtClean="0">
                <a:latin typeface="+mj-lt"/>
              </a:rPr>
              <a:t>Lean Management, Kaizen, Six Sigma, Process Optimization</a:t>
            </a:r>
            <a:endParaRPr lang="en-GB" altLang="en-US" sz="1300" baseline="30000" dirty="0">
              <a:latin typeface="+mj-lt"/>
            </a:endParaRPr>
          </a:p>
        </p:txBody>
      </p:sp>
      <p:sp>
        <p:nvSpPr>
          <p:cNvPr id="82" name="AutoShape 5"/>
          <p:cNvSpPr>
            <a:spLocks noChangeArrowheads="1"/>
          </p:cNvSpPr>
          <p:nvPr/>
        </p:nvSpPr>
        <p:spPr bwMode="auto">
          <a:xfrm>
            <a:off x="892879" y="2527160"/>
            <a:ext cx="6846277" cy="667023"/>
          </a:xfrm>
          <a:prstGeom prst="triangle">
            <a:avLst>
              <a:gd name="adj" fmla="val 50000"/>
            </a:avLst>
          </a:prstGeom>
          <a:solidFill>
            <a:schemeClr val="tx2"/>
          </a:solidFill>
          <a:ln w="19050" algn="ctr">
            <a:solidFill>
              <a:schemeClr val="tx1"/>
            </a:solidFill>
            <a:miter lim="800000"/>
            <a:headEnd/>
            <a:tailEnd/>
          </a:ln>
        </p:spPr>
        <p:txBody>
          <a:bodyPr wrap="none" lIns="0" tIns="0" rIns="0" bIns="0" anchor="ctr" anchorCtr="1"/>
          <a:lstStyle>
            <a:lvl1pPr algn="l">
              <a:defRPr sz="2400">
                <a:solidFill>
                  <a:schemeClr val="tx1"/>
                </a:solidFill>
                <a:latin typeface="Arial" pitchFamily="34" charset="0"/>
                <a:ea typeface="ＭＳ Ｐゴシック" pitchFamily="34" charset="-128"/>
              </a:defRPr>
            </a:lvl1pPr>
            <a:lvl2pPr marL="742950" indent="-285750" algn="l">
              <a:defRPr sz="2400">
                <a:solidFill>
                  <a:schemeClr val="tx1"/>
                </a:solidFill>
                <a:latin typeface="Arial" pitchFamily="34" charset="0"/>
                <a:ea typeface="ＭＳ Ｐゴシック" pitchFamily="34" charset="-128"/>
              </a:defRPr>
            </a:lvl2pPr>
            <a:lvl3pPr marL="1143000" indent="-228600" algn="l">
              <a:defRPr sz="2400">
                <a:solidFill>
                  <a:schemeClr val="tx1"/>
                </a:solidFill>
                <a:latin typeface="Arial" pitchFamily="34" charset="0"/>
                <a:ea typeface="ＭＳ Ｐゴシック" pitchFamily="34" charset="-128"/>
              </a:defRPr>
            </a:lvl3pPr>
            <a:lvl4pPr marL="1600200" indent="-228600" algn="l">
              <a:defRPr sz="2400">
                <a:solidFill>
                  <a:schemeClr val="tx1"/>
                </a:solidFill>
                <a:latin typeface="Arial" pitchFamily="34" charset="0"/>
                <a:ea typeface="ＭＳ Ｐゴシック" pitchFamily="34" charset="-128"/>
              </a:defRPr>
            </a:lvl4pPr>
            <a:lvl5pPr marL="2057400" indent="-228600" algn="l">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r>
              <a:rPr lang="en-GB" altLang="en-US" sz="1800" dirty="0" smtClean="0">
                <a:solidFill>
                  <a:schemeClr val="bg1"/>
                </a:solidFill>
                <a:latin typeface="Georgia" pitchFamily="18" charset="0"/>
                <a:ea typeface="+mn-ea"/>
              </a:rPr>
              <a:t>Operational Excellence </a:t>
            </a:r>
          </a:p>
          <a:p>
            <a:pPr algn="ctr"/>
            <a:r>
              <a:rPr lang="en-GB" altLang="en-US" sz="900" dirty="0" smtClean="0">
                <a:solidFill>
                  <a:schemeClr val="bg1"/>
                </a:solidFill>
                <a:latin typeface="Georgia" pitchFamily="18" charset="0"/>
                <a:ea typeface="+mn-ea"/>
              </a:rPr>
              <a:t>Cost savings, Increased Output, Reduction of Waste, Quality improvements, Effectiveness and Efficiency </a:t>
            </a:r>
          </a:p>
          <a:p>
            <a:pPr algn="ctr"/>
            <a:endParaRPr lang="en-GB" altLang="en-US" sz="700" dirty="0">
              <a:solidFill>
                <a:schemeClr val="bg1"/>
              </a:solidFill>
              <a:latin typeface="Verdana" pitchFamily="34" charset="0"/>
            </a:endParaRPr>
          </a:p>
        </p:txBody>
      </p:sp>
      <p:sp>
        <p:nvSpPr>
          <p:cNvPr id="83" name="Rectangle 6"/>
          <p:cNvSpPr>
            <a:spLocks noChangeArrowheads="1"/>
          </p:cNvSpPr>
          <p:nvPr/>
        </p:nvSpPr>
        <p:spPr bwMode="auto">
          <a:xfrm>
            <a:off x="1068725" y="3210593"/>
            <a:ext cx="1195754" cy="1528876"/>
          </a:xfrm>
          <a:prstGeom prst="rect">
            <a:avLst/>
          </a:prstGeom>
          <a:solidFill>
            <a:schemeClr val="accent2">
              <a:lumMod val="60000"/>
              <a:lumOff val="40000"/>
            </a:schemeClr>
          </a:solidFill>
          <a:ln w="19050" algn="ctr">
            <a:solidFill>
              <a:schemeClr val="tx1"/>
            </a:solidFill>
            <a:miter lim="800000"/>
            <a:headEnd/>
            <a:tailEnd/>
          </a:ln>
        </p:spPr>
        <p:txBody>
          <a:bodyPr wrap="none" lIns="0" tIns="0" rIns="0" bIns="0" anchor="ctr"/>
          <a:lstStyle>
            <a:lvl1pPr algn="l">
              <a:defRPr sz="2400">
                <a:solidFill>
                  <a:schemeClr val="tx1"/>
                </a:solidFill>
                <a:latin typeface="Arial" pitchFamily="34" charset="0"/>
                <a:ea typeface="ＭＳ Ｐゴシック" pitchFamily="34" charset="-128"/>
              </a:defRPr>
            </a:lvl1pPr>
            <a:lvl2pPr marL="742950" indent="-285750" algn="l">
              <a:defRPr sz="2400">
                <a:solidFill>
                  <a:schemeClr val="tx1"/>
                </a:solidFill>
                <a:latin typeface="Arial" pitchFamily="34" charset="0"/>
                <a:ea typeface="ＭＳ Ｐゴシック" pitchFamily="34" charset="-128"/>
              </a:defRPr>
            </a:lvl2pPr>
            <a:lvl3pPr marL="1143000" indent="-228600" algn="l">
              <a:defRPr sz="2400">
                <a:solidFill>
                  <a:schemeClr val="tx1"/>
                </a:solidFill>
                <a:latin typeface="Arial" pitchFamily="34" charset="0"/>
                <a:ea typeface="ＭＳ Ｐゴシック" pitchFamily="34" charset="-128"/>
              </a:defRPr>
            </a:lvl3pPr>
            <a:lvl4pPr marL="1600200" indent="-228600" algn="l">
              <a:defRPr sz="2400">
                <a:solidFill>
                  <a:schemeClr val="tx1"/>
                </a:solidFill>
                <a:latin typeface="Arial" pitchFamily="34" charset="0"/>
                <a:ea typeface="ＭＳ Ｐゴシック" pitchFamily="34" charset="-128"/>
              </a:defRPr>
            </a:lvl4pPr>
            <a:lvl5pPr marL="2057400" indent="-228600" algn="l">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r>
              <a:rPr lang="en-GB" altLang="en-US" sz="1300" dirty="0" smtClean="0">
                <a:solidFill>
                  <a:schemeClr val="bg1"/>
                </a:solidFill>
                <a:latin typeface="Georgia" pitchFamily="18" charset="0"/>
                <a:ea typeface="+mn-ea"/>
              </a:rPr>
              <a:t>Maintenance</a:t>
            </a:r>
            <a:endParaRPr lang="en-GB" altLang="en-US" sz="1300" dirty="0">
              <a:solidFill>
                <a:schemeClr val="bg1"/>
              </a:solidFill>
              <a:latin typeface="Georgia" pitchFamily="18" charset="0"/>
              <a:ea typeface="+mn-ea"/>
            </a:endParaRPr>
          </a:p>
        </p:txBody>
      </p:sp>
      <p:sp>
        <p:nvSpPr>
          <p:cNvPr id="84" name="Rectangle 7"/>
          <p:cNvSpPr>
            <a:spLocks noChangeArrowheads="1"/>
          </p:cNvSpPr>
          <p:nvPr/>
        </p:nvSpPr>
        <p:spPr bwMode="auto">
          <a:xfrm>
            <a:off x="3728398" y="3210593"/>
            <a:ext cx="1195754" cy="1528876"/>
          </a:xfrm>
          <a:prstGeom prst="rect">
            <a:avLst/>
          </a:prstGeom>
          <a:solidFill>
            <a:schemeClr val="accent2">
              <a:lumMod val="60000"/>
              <a:lumOff val="40000"/>
            </a:schemeClr>
          </a:solidFill>
          <a:ln w="19050" algn="ctr">
            <a:solidFill>
              <a:schemeClr val="tx1"/>
            </a:solidFill>
            <a:miter lim="800000"/>
            <a:headEnd/>
            <a:tailEnd/>
          </a:ln>
        </p:spPr>
        <p:txBody>
          <a:bodyPr wrap="none" lIns="0" tIns="0" rIns="0" bIns="0" anchor="ctr"/>
          <a:lstStyle>
            <a:lvl1pPr algn="l">
              <a:defRPr sz="2400">
                <a:solidFill>
                  <a:schemeClr val="tx1"/>
                </a:solidFill>
                <a:latin typeface="Arial" pitchFamily="34" charset="0"/>
                <a:ea typeface="ＭＳ Ｐゴシック" pitchFamily="34" charset="-128"/>
              </a:defRPr>
            </a:lvl1pPr>
            <a:lvl2pPr marL="742950" indent="-285750" algn="l">
              <a:defRPr sz="2400">
                <a:solidFill>
                  <a:schemeClr val="tx1"/>
                </a:solidFill>
                <a:latin typeface="Arial" pitchFamily="34" charset="0"/>
                <a:ea typeface="ＭＳ Ｐゴシック" pitchFamily="34" charset="-128"/>
              </a:defRPr>
            </a:lvl2pPr>
            <a:lvl3pPr marL="1143000" indent="-228600" algn="l">
              <a:defRPr sz="2400">
                <a:solidFill>
                  <a:schemeClr val="tx1"/>
                </a:solidFill>
                <a:latin typeface="Arial" pitchFamily="34" charset="0"/>
                <a:ea typeface="ＭＳ Ｐゴシック" pitchFamily="34" charset="-128"/>
              </a:defRPr>
            </a:lvl3pPr>
            <a:lvl4pPr marL="1600200" indent="-228600" algn="l">
              <a:defRPr sz="2400">
                <a:solidFill>
                  <a:schemeClr val="tx1"/>
                </a:solidFill>
                <a:latin typeface="Arial" pitchFamily="34" charset="0"/>
                <a:ea typeface="ＭＳ Ｐゴシック" pitchFamily="34" charset="-128"/>
              </a:defRPr>
            </a:lvl4pPr>
            <a:lvl5pPr marL="2057400" indent="-228600" algn="l">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r>
              <a:rPr lang="en-GB" altLang="en-US" sz="1300" dirty="0" smtClean="0">
                <a:solidFill>
                  <a:schemeClr val="bg1"/>
                </a:solidFill>
                <a:latin typeface="Georgia" pitchFamily="18" charset="0"/>
                <a:ea typeface="+mn-ea"/>
              </a:rPr>
              <a:t>Innovation </a:t>
            </a:r>
          </a:p>
          <a:p>
            <a:pPr algn="ctr"/>
            <a:r>
              <a:rPr lang="en-GB" altLang="en-US" sz="1300" dirty="0" smtClean="0">
                <a:solidFill>
                  <a:schemeClr val="bg1"/>
                </a:solidFill>
                <a:latin typeface="Georgia" pitchFamily="18" charset="0"/>
                <a:ea typeface="+mn-ea"/>
              </a:rPr>
              <a:t>(R&amp;D)</a:t>
            </a:r>
            <a:endParaRPr lang="en-GB" altLang="en-US" sz="1300" dirty="0">
              <a:solidFill>
                <a:schemeClr val="bg1"/>
              </a:solidFill>
              <a:latin typeface="Georgia" pitchFamily="18" charset="0"/>
              <a:ea typeface="+mn-ea"/>
            </a:endParaRPr>
          </a:p>
        </p:txBody>
      </p:sp>
      <p:sp>
        <p:nvSpPr>
          <p:cNvPr id="85" name="Rectangle 8"/>
          <p:cNvSpPr>
            <a:spLocks noChangeArrowheads="1"/>
          </p:cNvSpPr>
          <p:nvPr/>
        </p:nvSpPr>
        <p:spPr bwMode="auto">
          <a:xfrm>
            <a:off x="5057501" y="3210593"/>
            <a:ext cx="1195754" cy="1528876"/>
          </a:xfrm>
          <a:prstGeom prst="rect">
            <a:avLst/>
          </a:prstGeom>
          <a:solidFill>
            <a:schemeClr val="accent2">
              <a:lumMod val="60000"/>
              <a:lumOff val="40000"/>
            </a:schemeClr>
          </a:solidFill>
          <a:ln w="19050" algn="ctr">
            <a:solidFill>
              <a:schemeClr val="tx1"/>
            </a:solidFill>
            <a:miter lim="800000"/>
            <a:headEnd/>
            <a:tailEnd/>
          </a:ln>
        </p:spPr>
        <p:txBody>
          <a:bodyPr wrap="none" lIns="0" tIns="0" rIns="0" bIns="0" anchor="ctr"/>
          <a:lstStyle>
            <a:lvl1pPr algn="l">
              <a:defRPr sz="2400">
                <a:solidFill>
                  <a:schemeClr val="tx1"/>
                </a:solidFill>
                <a:latin typeface="Arial" pitchFamily="34" charset="0"/>
                <a:ea typeface="ＭＳ Ｐゴシック" pitchFamily="34" charset="-128"/>
              </a:defRPr>
            </a:lvl1pPr>
            <a:lvl2pPr marL="742950" indent="-285750" algn="l">
              <a:defRPr sz="2400">
                <a:solidFill>
                  <a:schemeClr val="tx1"/>
                </a:solidFill>
                <a:latin typeface="Arial" pitchFamily="34" charset="0"/>
                <a:ea typeface="ＭＳ Ｐゴシック" pitchFamily="34" charset="-128"/>
              </a:defRPr>
            </a:lvl2pPr>
            <a:lvl3pPr marL="1143000" indent="-228600" algn="l">
              <a:defRPr sz="2400">
                <a:solidFill>
                  <a:schemeClr val="tx1"/>
                </a:solidFill>
                <a:latin typeface="Arial" pitchFamily="34" charset="0"/>
                <a:ea typeface="ＭＳ Ｐゴシック" pitchFamily="34" charset="-128"/>
              </a:defRPr>
            </a:lvl3pPr>
            <a:lvl4pPr marL="1600200" indent="-228600" algn="l">
              <a:defRPr sz="2400">
                <a:solidFill>
                  <a:schemeClr val="tx1"/>
                </a:solidFill>
                <a:latin typeface="Arial" pitchFamily="34" charset="0"/>
                <a:ea typeface="ＭＳ Ｐゴシック" pitchFamily="34" charset="-128"/>
              </a:defRPr>
            </a:lvl4pPr>
            <a:lvl5pPr marL="2057400" indent="-228600" algn="l">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r>
              <a:rPr lang="en-GB" altLang="en-US" sz="1300" dirty="0" smtClean="0">
                <a:solidFill>
                  <a:schemeClr val="bg1"/>
                </a:solidFill>
                <a:latin typeface="Georgia" pitchFamily="18" charset="0"/>
                <a:ea typeface="+mn-ea"/>
              </a:rPr>
              <a:t>Sales &amp; OP</a:t>
            </a:r>
            <a:endParaRPr lang="en-GB" altLang="en-US" sz="1300" dirty="0">
              <a:solidFill>
                <a:schemeClr val="bg1"/>
              </a:solidFill>
              <a:latin typeface="Georgia" pitchFamily="18" charset="0"/>
              <a:ea typeface="+mn-ea"/>
            </a:endParaRPr>
          </a:p>
        </p:txBody>
      </p:sp>
      <p:sp>
        <p:nvSpPr>
          <p:cNvPr id="86" name="Rectangle 9"/>
          <p:cNvSpPr>
            <a:spLocks noChangeArrowheads="1"/>
          </p:cNvSpPr>
          <p:nvPr/>
        </p:nvSpPr>
        <p:spPr bwMode="auto">
          <a:xfrm>
            <a:off x="6385140" y="3210593"/>
            <a:ext cx="1195754" cy="1528876"/>
          </a:xfrm>
          <a:prstGeom prst="rect">
            <a:avLst/>
          </a:prstGeom>
          <a:solidFill>
            <a:schemeClr val="accent2">
              <a:lumMod val="60000"/>
              <a:lumOff val="40000"/>
            </a:schemeClr>
          </a:solidFill>
          <a:ln w="19050" algn="ctr">
            <a:solidFill>
              <a:schemeClr val="tx1"/>
            </a:solidFill>
            <a:miter lim="800000"/>
            <a:headEnd/>
            <a:tailEnd/>
          </a:ln>
        </p:spPr>
        <p:txBody>
          <a:bodyPr wrap="none" lIns="0" tIns="0" rIns="0" bIns="0" anchor="ctr"/>
          <a:lstStyle>
            <a:lvl1pPr algn="l">
              <a:defRPr sz="2400">
                <a:solidFill>
                  <a:schemeClr val="tx1"/>
                </a:solidFill>
                <a:latin typeface="Arial" pitchFamily="34" charset="0"/>
                <a:ea typeface="ＭＳ Ｐゴシック" pitchFamily="34" charset="-128"/>
              </a:defRPr>
            </a:lvl1pPr>
            <a:lvl2pPr marL="742950" indent="-285750" algn="l">
              <a:defRPr sz="2400">
                <a:solidFill>
                  <a:schemeClr val="tx1"/>
                </a:solidFill>
                <a:latin typeface="Arial" pitchFamily="34" charset="0"/>
                <a:ea typeface="ＭＳ Ｐゴシック" pitchFamily="34" charset="-128"/>
              </a:defRPr>
            </a:lvl2pPr>
            <a:lvl3pPr marL="1143000" indent="-228600" algn="l">
              <a:defRPr sz="2400">
                <a:solidFill>
                  <a:schemeClr val="tx1"/>
                </a:solidFill>
                <a:latin typeface="Arial" pitchFamily="34" charset="0"/>
                <a:ea typeface="ＭＳ Ｐゴシック" pitchFamily="34" charset="-128"/>
              </a:defRPr>
            </a:lvl3pPr>
            <a:lvl4pPr marL="1600200" indent="-228600" algn="l">
              <a:defRPr sz="2400">
                <a:solidFill>
                  <a:schemeClr val="tx1"/>
                </a:solidFill>
                <a:latin typeface="Arial" pitchFamily="34" charset="0"/>
                <a:ea typeface="ＭＳ Ｐゴシック" pitchFamily="34" charset="-128"/>
              </a:defRPr>
            </a:lvl4pPr>
            <a:lvl5pPr marL="2057400" indent="-228600" algn="l">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r>
              <a:rPr lang="en-GB" altLang="en-US" sz="1300" dirty="0" smtClean="0">
                <a:solidFill>
                  <a:schemeClr val="bg1"/>
                </a:solidFill>
                <a:latin typeface="Georgia" pitchFamily="18" charset="0"/>
                <a:ea typeface="+mn-ea"/>
              </a:rPr>
              <a:t>Corporate </a:t>
            </a:r>
          </a:p>
          <a:p>
            <a:pPr algn="ctr"/>
            <a:r>
              <a:rPr lang="en-GB" altLang="en-US" sz="1300" dirty="0" smtClean="0">
                <a:solidFill>
                  <a:schemeClr val="bg1"/>
                </a:solidFill>
                <a:latin typeface="Georgia" pitchFamily="18" charset="0"/>
                <a:ea typeface="+mn-ea"/>
              </a:rPr>
              <a:t>Functions</a:t>
            </a:r>
          </a:p>
          <a:p>
            <a:pPr algn="ctr"/>
            <a:r>
              <a:rPr lang="en-GB" altLang="en-US" sz="1300" dirty="0" smtClean="0">
                <a:solidFill>
                  <a:schemeClr val="bg1"/>
                </a:solidFill>
                <a:latin typeface="Georgia" pitchFamily="18" charset="0"/>
                <a:ea typeface="+mn-ea"/>
              </a:rPr>
              <a:t>(HR, </a:t>
            </a:r>
          </a:p>
          <a:p>
            <a:pPr algn="ctr"/>
            <a:r>
              <a:rPr lang="en-GB" altLang="en-US" sz="1300" dirty="0" smtClean="0">
                <a:solidFill>
                  <a:schemeClr val="bg1"/>
                </a:solidFill>
                <a:latin typeface="Georgia" pitchFamily="18" charset="0"/>
                <a:ea typeface="+mn-ea"/>
              </a:rPr>
              <a:t>Procurement</a:t>
            </a:r>
          </a:p>
          <a:p>
            <a:pPr algn="ctr"/>
            <a:r>
              <a:rPr lang="en-GB" altLang="en-US" sz="1300" dirty="0" smtClean="0">
                <a:solidFill>
                  <a:schemeClr val="bg1"/>
                </a:solidFill>
                <a:latin typeface="Georgia" pitchFamily="18" charset="0"/>
                <a:ea typeface="+mn-ea"/>
              </a:rPr>
              <a:t>etc.)</a:t>
            </a:r>
            <a:endParaRPr lang="en-GB" altLang="en-US" sz="1300" dirty="0">
              <a:solidFill>
                <a:schemeClr val="bg1"/>
              </a:solidFill>
              <a:latin typeface="Georgia" pitchFamily="18" charset="0"/>
              <a:ea typeface="+mn-ea"/>
            </a:endParaRPr>
          </a:p>
        </p:txBody>
      </p:sp>
      <p:sp>
        <p:nvSpPr>
          <p:cNvPr id="87" name="Rectangle 10"/>
          <p:cNvSpPr>
            <a:spLocks noChangeArrowheads="1"/>
          </p:cNvSpPr>
          <p:nvPr/>
        </p:nvSpPr>
        <p:spPr bwMode="auto">
          <a:xfrm>
            <a:off x="892879" y="5498070"/>
            <a:ext cx="6846277" cy="387896"/>
          </a:xfrm>
          <a:prstGeom prst="rect">
            <a:avLst/>
          </a:prstGeom>
          <a:solidFill>
            <a:schemeClr val="tx2">
              <a:lumMod val="20000"/>
              <a:lumOff val="80000"/>
            </a:schemeClr>
          </a:solidFill>
          <a:ln w="19050" algn="ctr">
            <a:solidFill>
              <a:schemeClr val="tx1"/>
            </a:solidFill>
            <a:miter lim="800000"/>
            <a:headEnd/>
            <a:tailEnd/>
          </a:ln>
        </p:spPr>
        <p:txBody>
          <a:bodyPr wrap="none" lIns="0" tIns="0" rIns="0" bIns="0" anchor="ctr"/>
          <a:lstStyle>
            <a:lvl1pPr algn="l">
              <a:defRPr sz="2400">
                <a:solidFill>
                  <a:schemeClr val="tx1"/>
                </a:solidFill>
                <a:latin typeface="Arial" pitchFamily="34" charset="0"/>
                <a:ea typeface="ＭＳ Ｐゴシック" pitchFamily="34" charset="-128"/>
              </a:defRPr>
            </a:lvl1pPr>
            <a:lvl2pPr marL="742950" indent="-285750" algn="l">
              <a:defRPr sz="2400">
                <a:solidFill>
                  <a:schemeClr val="tx1"/>
                </a:solidFill>
                <a:latin typeface="Arial" pitchFamily="34" charset="0"/>
                <a:ea typeface="ＭＳ Ｐゴシック" pitchFamily="34" charset="-128"/>
              </a:defRPr>
            </a:lvl2pPr>
            <a:lvl3pPr marL="1143000" indent="-228600" algn="l">
              <a:defRPr sz="2400">
                <a:solidFill>
                  <a:schemeClr val="tx1"/>
                </a:solidFill>
                <a:latin typeface="Arial" pitchFamily="34" charset="0"/>
                <a:ea typeface="ＭＳ Ｐゴシック" pitchFamily="34" charset="-128"/>
              </a:defRPr>
            </a:lvl3pPr>
            <a:lvl4pPr marL="1600200" indent="-228600" algn="l">
              <a:defRPr sz="2400">
                <a:solidFill>
                  <a:schemeClr val="tx1"/>
                </a:solidFill>
                <a:latin typeface="Arial" pitchFamily="34" charset="0"/>
                <a:ea typeface="ＭＳ Ｐゴシック" pitchFamily="34" charset="-128"/>
              </a:defRPr>
            </a:lvl4pPr>
            <a:lvl5pPr marL="2057400" indent="-228600" algn="l">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r>
              <a:rPr lang="en-GB" altLang="en-US" sz="1300" dirty="0">
                <a:latin typeface="+mj-lt"/>
              </a:rPr>
              <a:t>Management commitment, leadership &amp; people engagement</a:t>
            </a:r>
          </a:p>
        </p:txBody>
      </p:sp>
      <p:sp>
        <p:nvSpPr>
          <p:cNvPr id="88" name="Rectangle 7"/>
          <p:cNvSpPr>
            <a:spLocks noChangeArrowheads="1"/>
          </p:cNvSpPr>
          <p:nvPr/>
        </p:nvSpPr>
        <p:spPr bwMode="auto">
          <a:xfrm>
            <a:off x="2399294" y="3202956"/>
            <a:ext cx="1195754" cy="1528876"/>
          </a:xfrm>
          <a:prstGeom prst="rect">
            <a:avLst/>
          </a:prstGeom>
          <a:solidFill>
            <a:schemeClr val="accent2">
              <a:lumMod val="60000"/>
              <a:lumOff val="40000"/>
            </a:schemeClr>
          </a:solidFill>
          <a:ln w="19050" algn="ctr">
            <a:solidFill>
              <a:schemeClr val="tx1"/>
            </a:solidFill>
            <a:miter lim="800000"/>
            <a:headEnd/>
            <a:tailEnd/>
          </a:ln>
        </p:spPr>
        <p:txBody>
          <a:bodyPr wrap="none" lIns="0" tIns="0" rIns="0" bIns="0" anchor="ctr"/>
          <a:lstStyle>
            <a:lvl1pPr algn="l">
              <a:defRPr sz="2400">
                <a:solidFill>
                  <a:schemeClr val="tx1"/>
                </a:solidFill>
                <a:latin typeface="Arial" pitchFamily="34" charset="0"/>
                <a:ea typeface="ＭＳ Ｐゴシック" pitchFamily="34" charset="-128"/>
              </a:defRPr>
            </a:lvl1pPr>
            <a:lvl2pPr marL="742950" indent="-285750" algn="l">
              <a:defRPr sz="2400">
                <a:solidFill>
                  <a:schemeClr val="tx1"/>
                </a:solidFill>
                <a:latin typeface="Arial" pitchFamily="34" charset="0"/>
                <a:ea typeface="ＭＳ Ｐゴシック" pitchFamily="34" charset="-128"/>
              </a:defRPr>
            </a:lvl2pPr>
            <a:lvl3pPr marL="1143000" indent="-228600" algn="l">
              <a:defRPr sz="2400">
                <a:solidFill>
                  <a:schemeClr val="tx1"/>
                </a:solidFill>
                <a:latin typeface="Arial" pitchFamily="34" charset="0"/>
                <a:ea typeface="ＭＳ Ｐゴシック" pitchFamily="34" charset="-128"/>
              </a:defRPr>
            </a:lvl3pPr>
            <a:lvl4pPr marL="1600200" indent="-228600" algn="l">
              <a:defRPr sz="2400">
                <a:solidFill>
                  <a:schemeClr val="tx1"/>
                </a:solidFill>
                <a:latin typeface="Arial" pitchFamily="34" charset="0"/>
                <a:ea typeface="ＭＳ Ｐゴシック" pitchFamily="34" charset="-128"/>
              </a:defRPr>
            </a:lvl4pPr>
            <a:lvl5pPr marL="2057400" indent="-228600" algn="l">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r>
              <a:rPr lang="en-GB" altLang="en-US" sz="1300" dirty="0" smtClean="0">
                <a:solidFill>
                  <a:schemeClr val="bg1"/>
                </a:solidFill>
                <a:latin typeface="Georgia" pitchFamily="18" charset="0"/>
                <a:ea typeface="+mn-ea"/>
              </a:rPr>
              <a:t>Production</a:t>
            </a:r>
            <a:endParaRPr lang="en-GB" altLang="en-US" sz="1300" dirty="0">
              <a:solidFill>
                <a:schemeClr val="bg1"/>
              </a:solidFill>
              <a:latin typeface="Georgia" pitchFamily="18" charset="0"/>
              <a:ea typeface="+mn-ea"/>
            </a:endParaRPr>
          </a:p>
        </p:txBody>
      </p:sp>
      <p:sp>
        <p:nvSpPr>
          <p:cNvPr id="89" name="Rectangle 4"/>
          <p:cNvSpPr>
            <a:spLocks noChangeArrowheads="1"/>
          </p:cNvSpPr>
          <p:nvPr/>
        </p:nvSpPr>
        <p:spPr bwMode="auto">
          <a:xfrm>
            <a:off x="893868" y="5134299"/>
            <a:ext cx="6846277" cy="387897"/>
          </a:xfrm>
          <a:prstGeom prst="rect">
            <a:avLst/>
          </a:prstGeom>
          <a:solidFill>
            <a:schemeClr val="tx2">
              <a:lumMod val="20000"/>
              <a:lumOff val="80000"/>
            </a:schemeClr>
          </a:solidFill>
          <a:ln w="19050" algn="ctr">
            <a:solidFill>
              <a:schemeClr val="tx1"/>
            </a:solidFill>
            <a:miter lim="800000"/>
            <a:headEnd/>
            <a:tailEnd/>
          </a:ln>
        </p:spPr>
        <p:txBody>
          <a:bodyPr wrap="none" lIns="0" tIns="0" rIns="0" bIns="0" anchor="ctr"/>
          <a:lstStyle>
            <a:lvl1pPr algn="l">
              <a:defRPr sz="2400">
                <a:solidFill>
                  <a:schemeClr val="tx1"/>
                </a:solidFill>
                <a:latin typeface="Arial" pitchFamily="34" charset="0"/>
                <a:ea typeface="ＭＳ Ｐゴシック" pitchFamily="34" charset="-128"/>
              </a:defRPr>
            </a:lvl1pPr>
            <a:lvl2pPr marL="742950" indent="-285750" algn="l">
              <a:defRPr sz="2400">
                <a:solidFill>
                  <a:schemeClr val="tx1"/>
                </a:solidFill>
                <a:latin typeface="Arial" pitchFamily="34" charset="0"/>
                <a:ea typeface="ＭＳ Ｐゴシック" pitchFamily="34" charset="-128"/>
              </a:defRPr>
            </a:lvl2pPr>
            <a:lvl3pPr marL="1143000" indent="-228600" algn="l">
              <a:defRPr sz="2400">
                <a:solidFill>
                  <a:schemeClr val="tx1"/>
                </a:solidFill>
                <a:latin typeface="Arial" pitchFamily="34" charset="0"/>
                <a:ea typeface="ＭＳ Ｐゴシック" pitchFamily="34" charset="-128"/>
              </a:defRPr>
            </a:lvl3pPr>
            <a:lvl4pPr marL="1600200" indent="-228600" algn="l">
              <a:defRPr sz="2400">
                <a:solidFill>
                  <a:schemeClr val="tx1"/>
                </a:solidFill>
                <a:latin typeface="Arial" pitchFamily="34" charset="0"/>
                <a:ea typeface="ＭＳ Ｐゴシック" pitchFamily="34" charset="-128"/>
              </a:defRPr>
            </a:lvl4pPr>
            <a:lvl5pPr marL="2057400" indent="-228600" algn="l">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GB" altLang="en-US" sz="1300" dirty="0" smtClean="0">
              <a:latin typeface="+mj-lt"/>
            </a:endParaRPr>
          </a:p>
          <a:p>
            <a:pPr algn="ctr"/>
            <a:r>
              <a:rPr lang="en-GB" altLang="en-US" sz="1300" dirty="0" smtClean="0">
                <a:latin typeface="+mj-lt"/>
              </a:rPr>
              <a:t>Training &amp; coaching of staff at all levels</a:t>
            </a:r>
          </a:p>
          <a:p>
            <a:pPr algn="ctr"/>
            <a:endParaRPr lang="en-GB" altLang="en-US" sz="1300" baseline="30000" dirty="0">
              <a:latin typeface="+mj-lt"/>
            </a:endParaRPr>
          </a:p>
        </p:txBody>
      </p:sp>
      <p:sp>
        <p:nvSpPr>
          <p:cNvPr id="90" name="Richtungspfeil 10"/>
          <p:cNvSpPr/>
          <p:nvPr/>
        </p:nvSpPr>
        <p:spPr bwMode="ltGray">
          <a:xfrm>
            <a:off x="533400" y="2066732"/>
            <a:ext cx="1602000" cy="371669"/>
          </a:xfrm>
          <a:prstGeom prst="homePlate">
            <a:avLst/>
          </a:prstGeom>
          <a:solidFill>
            <a:schemeClr val="tx2">
              <a:lumMod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r>
              <a:rPr lang="en-GB" sz="1000" dirty="0" err="1" smtClean="0">
                <a:solidFill>
                  <a:schemeClr val="bg1"/>
                </a:solidFill>
                <a:latin typeface="Georgia" pitchFamily="18" charset="0"/>
              </a:rPr>
              <a:t>Analyze</a:t>
            </a:r>
            <a:endParaRPr lang="en-GB" sz="1000" dirty="0">
              <a:solidFill>
                <a:schemeClr val="bg1"/>
              </a:solidFill>
              <a:latin typeface="Georgia" pitchFamily="18" charset="0"/>
            </a:endParaRPr>
          </a:p>
        </p:txBody>
      </p:sp>
      <p:sp>
        <p:nvSpPr>
          <p:cNvPr id="91" name="Eingekerbter Richtungspfeil 11"/>
          <p:cNvSpPr/>
          <p:nvPr/>
        </p:nvSpPr>
        <p:spPr bwMode="ltGray">
          <a:xfrm>
            <a:off x="2133600" y="2066732"/>
            <a:ext cx="1602000" cy="371669"/>
          </a:xfrm>
          <a:prstGeom prst="chevron">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r>
              <a:rPr lang="en-GB" sz="1000" dirty="0" smtClean="0">
                <a:solidFill>
                  <a:schemeClr val="bg1"/>
                </a:solidFill>
                <a:latin typeface="Georgia" pitchFamily="18" charset="0"/>
              </a:rPr>
              <a:t>Design / Concept</a:t>
            </a:r>
            <a:endParaRPr lang="en-GB" sz="1000" dirty="0">
              <a:solidFill>
                <a:schemeClr val="bg1"/>
              </a:solidFill>
              <a:latin typeface="Georgia" pitchFamily="18" charset="0"/>
            </a:endParaRPr>
          </a:p>
        </p:txBody>
      </p:sp>
      <p:sp>
        <p:nvSpPr>
          <p:cNvPr id="92" name="Eingekerbter Richtungspfeil 12"/>
          <p:cNvSpPr/>
          <p:nvPr/>
        </p:nvSpPr>
        <p:spPr bwMode="ltGray">
          <a:xfrm>
            <a:off x="3733800" y="2066732"/>
            <a:ext cx="1602000" cy="371669"/>
          </a:xfrm>
          <a:prstGeom prst="chevron">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r>
              <a:rPr lang="en-GB" sz="1000" dirty="0" smtClean="0">
                <a:solidFill>
                  <a:schemeClr val="bg1"/>
                </a:solidFill>
                <a:latin typeface="Georgia" pitchFamily="18" charset="0"/>
              </a:rPr>
              <a:t>Install</a:t>
            </a:r>
            <a:endParaRPr lang="en-GB" sz="1000" dirty="0">
              <a:solidFill>
                <a:schemeClr val="bg1"/>
              </a:solidFill>
              <a:latin typeface="Georgia" pitchFamily="18" charset="0"/>
            </a:endParaRPr>
          </a:p>
        </p:txBody>
      </p:sp>
      <p:sp>
        <p:nvSpPr>
          <p:cNvPr id="93" name="Eingekerbter Richtungspfeil 13"/>
          <p:cNvSpPr/>
          <p:nvPr/>
        </p:nvSpPr>
        <p:spPr bwMode="ltGray">
          <a:xfrm>
            <a:off x="5334000" y="2066732"/>
            <a:ext cx="1602000" cy="371669"/>
          </a:xfrm>
          <a:prstGeom prst="chevron">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r>
              <a:rPr lang="en-GB" sz="1000" dirty="0" smtClean="0">
                <a:solidFill>
                  <a:schemeClr val="bg1"/>
                </a:solidFill>
                <a:latin typeface="Georgia" pitchFamily="18" charset="0"/>
              </a:rPr>
              <a:t>Implement</a:t>
            </a:r>
            <a:endParaRPr lang="en-GB" sz="1000" dirty="0">
              <a:solidFill>
                <a:schemeClr val="bg1"/>
              </a:solidFill>
              <a:latin typeface="Georgia" pitchFamily="18" charset="0"/>
            </a:endParaRPr>
          </a:p>
        </p:txBody>
      </p:sp>
      <p:sp>
        <p:nvSpPr>
          <p:cNvPr id="94" name="Eingekerbter Richtungspfeil 15"/>
          <p:cNvSpPr/>
          <p:nvPr/>
        </p:nvSpPr>
        <p:spPr bwMode="ltGray">
          <a:xfrm>
            <a:off x="6915149" y="2066732"/>
            <a:ext cx="1419225" cy="371669"/>
          </a:xfrm>
          <a:prstGeom prst="chevron">
            <a:avLst/>
          </a:prstGeom>
          <a:solidFill>
            <a:schemeClr val="tx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r>
              <a:rPr lang="en-GB" sz="1000" dirty="0" smtClean="0">
                <a:solidFill>
                  <a:schemeClr val="bg1"/>
                </a:solidFill>
                <a:latin typeface="Georgia" pitchFamily="18" charset="0"/>
              </a:rPr>
              <a:t>Sustain</a:t>
            </a:r>
            <a:endParaRPr lang="en-GB" sz="1000" dirty="0">
              <a:solidFill>
                <a:schemeClr val="bg1"/>
              </a:solidFill>
              <a:latin typeface="Georgia" pitchFamily="18" charset="0"/>
            </a:endParaRPr>
          </a:p>
        </p:txBody>
      </p:sp>
      <p:sp>
        <p:nvSpPr>
          <p:cNvPr id="95" name="Rechteck 16"/>
          <p:cNvSpPr/>
          <p:nvPr/>
        </p:nvSpPr>
        <p:spPr bwMode="ltGray">
          <a:xfrm>
            <a:off x="8078947" y="2068284"/>
            <a:ext cx="264954" cy="371669"/>
          </a:xfrm>
          <a:prstGeom prst="rect">
            <a:avLst/>
          </a:prstGeom>
          <a:solidFill>
            <a:schemeClr val="tx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endParaRPr lang="en-GB" dirty="0" smtClean="0">
              <a:solidFill>
                <a:schemeClr val="bg1"/>
              </a:solidFill>
              <a:latin typeface="Georgia" pitchFamily="18" charset="0"/>
            </a:endParaRPr>
          </a:p>
        </p:txBody>
      </p:sp>
      <p:sp>
        <p:nvSpPr>
          <p:cNvPr id="96" name="Rectangle 53"/>
          <p:cNvSpPr/>
          <p:nvPr/>
        </p:nvSpPr>
        <p:spPr bwMode="ltGray">
          <a:xfrm>
            <a:off x="533399" y="1762123"/>
            <a:ext cx="1419225" cy="230400"/>
          </a:xfrm>
          <a:prstGeom prst="rect">
            <a:avLst/>
          </a:prstGeom>
          <a:solidFill>
            <a:schemeClr val="tx2">
              <a:lumMod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r>
              <a:rPr lang="en-GB" sz="1000" dirty="0" smtClean="0">
                <a:solidFill>
                  <a:schemeClr val="bg2"/>
                </a:solidFill>
                <a:latin typeface="Georgia" pitchFamily="18" charset="0"/>
              </a:rPr>
              <a:t>Project Initialization</a:t>
            </a:r>
            <a:endParaRPr lang="en-GB" sz="1000" dirty="0">
              <a:solidFill>
                <a:schemeClr val="bg2"/>
              </a:solidFill>
              <a:latin typeface="Georgia" pitchFamily="18" charset="0"/>
            </a:endParaRPr>
          </a:p>
        </p:txBody>
      </p:sp>
      <p:sp>
        <p:nvSpPr>
          <p:cNvPr id="97" name="Rectangle 54"/>
          <p:cNvSpPr/>
          <p:nvPr/>
        </p:nvSpPr>
        <p:spPr bwMode="ltGray">
          <a:xfrm>
            <a:off x="2133600" y="1762126"/>
            <a:ext cx="4572000" cy="219075"/>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r>
              <a:rPr lang="en-GB" sz="1000" dirty="0" smtClean="0">
                <a:solidFill>
                  <a:schemeClr val="bg2"/>
                </a:solidFill>
                <a:latin typeface="Georgia" pitchFamily="18" charset="0"/>
              </a:rPr>
              <a:t>Project Execution</a:t>
            </a:r>
            <a:endParaRPr lang="en-GB" sz="1000" dirty="0">
              <a:solidFill>
                <a:schemeClr val="bg2"/>
              </a:solidFill>
              <a:latin typeface="Georgia" pitchFamily="18" charset="0"/>
            </a:endParaRPr>
          </a:p>
        </p:txBody>
      </p:sp>
      <p:sp>
        <p:nvSpPr>
          <p:cNvPr id="98" name="Rectangle 56"/>
          <p:cNvSpPr/>
          <p:nvPr/>
        </p:nvSpPr>
        <p:spPr bwMode="ltGray">
          <a:xfrm>
            <a:off x="6915150" y="1762126"/>
            <a:ext cx="1428751" cy="219075"/>
          </a:xfrm>
          <a:prstGeom prst="rect">
            <a:avLst/>
          </a:prstGeom>
          <a:solidFill>
            <a:schemeClr val="tx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r>
              <a:rPr lang="en-GB" sz="1000" dirty="0" smtClean="0">
                <a:solidFill>
                  <a:schemeClr val="bg2"/>
                </a:solidFill>
                <a:latin typeface="Georgia" pitchFamily="18" charset="0"/>
              </a:rPr>
              <a:t>Project Sustainability</a:t>
            </a:r>
            <a:endParaRPr lang="en-GB" sz="1000" dirty="0">
              <a:solidFill>
                <a:schemeClr val="bg2"/>
              </a:solidFill>
              <a:latin typeface="Georgia" pitchFamily="18" charset="0"/>
            </a:endParaRPr>
          </a:p>
        </p:txBody>
      </p:sp>
      <p:sp>
        <p:nvSpPr>
          <p:cNvPr id="100" name="Rectangle 99"/>
          <p:cNvSpPr/>
          <p:nvPr/>
        </p:nvSpPr>
        <p:spPr>
          <a:xfrm>
            <a:off x="533399" y="6000837"/>
            <a:ext cx="8128463" cy="733769"/>
          </a:xfrm>
          <a:prstGeom prst="rect">
            <a:avLst/>
          </a:prstGeom>
          <a:solidFill>
            <a:schemeClr val="bg1">
              <a:lumMod val="95000"/>
            </a:schemeClr>
          </a:solidFill>
          <a:ln w="6350">
            <a:solidFill>
              <a:schemeClr val="tx1"/>
            </a:solidFill>
          </a:ln>
        </p:spPr>
        <p:txBody>
          <a:bodyPr vert="horz" wrap="square" lIns="82058" tIns="41029" rIns="82058" bIns="41029" rtlCol="0" anchor="ctr">
            <a:noAutofit/>
          </a:bodyPr>
          <a:lstStyle/>
          <a:p>
            <a:pPr algn="ctr"/>
            <a:r>
              <a:rPr lang="en-GB" sz="1600" dirty="0" smtClean="0">
                <a:latin typeface="+mj-lt"/>
              </a:rPr>
              <a:t>We </a:t>
            </a:r>
            <a:r>
              <a:rPr lang="en-GB" sz="1600" b="1" i="1" dirty="0" smtClean="0">
                <a:latin typeface="+mj-lt"/>
              </a:rPr>
              <a:t>use selected tools, techniques and tactics </a:t>
            </a:r>
            <a:r>
              <a:rPr lang="en-GB" sz="1600" dirty="0" smtClean="0">
                <a:latin typeface="+mj-lt"/>
              </a:rPr>
              <a:t>tailored to the client needs and consider </a:t>
            </a:r>
            <a:r>
              <a:rPr lang="en-GB" sz="1600" b="1" dirty="0" err="1" smtClean="0">
                <a:latin typeface="+mj-lt"/>
              </a:rPr>
              <a:t>behavioral</a:t>
            </a:r>
            <a:r>
              <a:rPr lang="en-GB" sz="1600" b="1" dirty="0" smtClean="0">
                <a:latin typeface="+mj-lt"/>
              </a:rPr>
              <a:t> change aspects </a:t>
            </a:r>
            <a:r>
              <a:rPr lang="en-GB" sz="1600" dirty="0" smtClean="0">
                <a:latin typeface="+mj-lt"/>
              </a:rPr>
              <a:t>in order to achieve measureable and </a:t>
            </a:r>
            <a:r>
              <a:rPr lang="en-GB" sz="1600" b="1" i="1" dirty="0" smtClean="0">
                <a:latin typeface="+mj-lt"/>
              </a:rPr>
              <a:t>sustainable results</a:t>
            </a:r>
            <a:endParaRPr lang="en-GB" sz="1600" i="1" dirty="0">
              <a:latin typeface="+mj-lt"/>
            </a:endParaRPr>
          </a:p>
        </p:txBody>
      </p:sp>
    </p:spTree>
    <p:extLst>
      <p:ext uri="{BB962C8B-B14F-4D97-AF65-F5344CB8AC3E}">
        <p14:creationId xmlns:p14="http://schemas.microsoft.com/office/powerpoint/2010/main" val="25799574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id" hidden="1"/>
          <p:cNvGrpSpPr>
            <a:grpSpLocks/>
          </p:cNvGrpSpPr>
          <p:nvPr>
            <p:custDataLst>
              <p:tags r:id="rId1"/>
            </p:custDataLst>
          </p:nvPr>
        </p:nvGrpSpPr>
        <p:grpSpPr>
          <a:xfrm>
            <a:off x="482138" y="605118"/>
            <a:ext cx="8997697" cy="6711697"/>
            <a:chOff x="530352" y="685800"/>
            <a:chExt cx="8997696" cy="6711696"/>
          </a:xfrm>
        </p:grpSpPr>
        <p:sp>
          <p:nvSpPr>
            <p:cNvPr id="31" name="Footer block" hidden="1"/>
            <p:cNvSpPr>
              <a:spLocks noChangeArrowheads="1"/>
            </p:cNvSpPr>
            <p:nvPr/>
          </p:nvSpPr>
          <p:spPr bwMode="gray">
            <a:xfrm>
              <a:off x="530352" y="6784848"/>
              <a:ext cx="8997696"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819158">
                <a:defRPr/>
              </a:pPr>
              <a:endParaRPr lang="en-GB" dirty="0"/>
            </a:p>
          </p:txBody>
        </p:sp>
        <p:sp>
          <p:nvSpPr>
            <p:cNvPr id="32" name="Title block" hidden="1"/>
            <p:cNvSpPr>
              <a:spLocks noChangeArrowheads="1"/>
            </p:cNvSpPr>
            <p:nvPr/>
          </p:nvSpPr>
          <p:spPr bwMode="gray">
            <a:xfrm>
              <a:off x="530352" y="1143000"/>
              <a:ext cx="8997696"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819158">
                <a:defRPr/>
              </a:pPr>
              <a:endParaRPr lang="en-GB" dirty="0"/>
            </a:p>
          </p:txBody>
        </p:sp>
        <p:sp>
          <p:nvSpPr>
            <p:cNvPr id="33" name="Header block" hidden="1"/>
            <p:cNvSpPr>
              <a:spLocks noChangeArrowheads="1"/>
            </p:cNvSpPr>
            <p:nvPr/>
          </p:nvSpPr>
          <p:spPr bwMode="gray">
            <a:xfrm>
              <a:off x="530352" y="685800"/>
              <a:ext cx="8997696"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719435">
                <a:buSzPct val="90000"/>
                <a:defRPr/>
              </a:pPr>
              <a:endParaRPr lang="en-GB" sz="1300" dirty="0">
                <a:solidFill>
                  <a:schemeClr val="folHlink"/>
                </a:solidFill>
                <a:cs typeface="Arial" charset="0"/>
              </a:endParaRPr>
            </a:p>
          </p:txBody>
        </p:sp>
        <p:grpSp>
          <p:nvGrpSpPr>
            <p:cNvPr id="34" name="Group 600" hidden="1"/>
            <p:cNvGrpSpPr/>
            <p:nvPr userDrawn="1"/>
          </p:nvGrpSpPr>
          <p:grpSpPr>
            <a:xfrm>
              <a:off x="530352" y="6016752"/>
              <a:ext cx="8997696" cy="612648"/>
              <a:chOff x="530352" y="6016752"/>
              <a:chExt cx="8997696" cy="612648"/>
            </a:xfrm>
          </p:grpSpPr>
          <p:sp>
            <p:nvSpPr>
              <p:cNvPr id="70" name="Content block 606" hidden="1"/>
              <p:cNvSpPr>
                <a:spLocks noChangeArrowheads="1"/>
              </p:cNvSpPr>
              <p:nvPr/>
            </p:nvSpPr>
            <p:spPr bwMode="gray">
              <a:xfrm>
                <a:off x="8156448"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1"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2"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3" name="Content block 603" hidden="1"/>
              <p:cNvSpPr>
                <a:spLocks noChangeArrowheads="1"/>
              </p:cNvSpPr>
              <p:nvPr/>
            </p:nvSpPr>
            <p:spPr bwMode="gray">
              <a:xfrm>
                <a:off x="3584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4" name="Content block 602" hidden="1"/>
              <p:cNvSpPr>
                <a:spLocks noChangeArrowheads="1"/>
              </p:cNvSpPr>
              <p:nvPr/>
            </p:nvSpPr>
            <p:spPr bwMode="gray">
              <a:xfrm>
                <a:off x="2057400"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5" name="Content block 601" hidden="1"/>
              <p:cNvSpPr>
                <a:spLocks noChangeArrowheads="1"/>
              </p:cNvSpPr>
              <p:nvPr/>
            </p:nvSpPr>
            <p:spPr bwMode="gray">
              <a:xfrm>
                <a:off x="530352"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5" name="Group 500" hidden="1"/>
            <p:cNvGrpSpPr/>
            <p:nvPr userDrawn="1"/>
          </p:nvGrpSpPr>
          <p:grpSpPr>
            <a:xfrm>
              <a:off x="530352" y="5257800"/>
              <a:ext cx="8997696" cy="612648"/>
              <a:chOff x="530352" y="5257800"/>
              <a:chExt cx="8997696" cy="612648"/>
            </a:xfrm>
          </p:grpSpPr>
          <p:sp>
            <p:nvSpPr>
              <p:cNvPr id="64" name="Content block 506" hidden="1"/>
              <p:cNvSpPr>
                <a:spLocks noChangeArrowheads="1"/>
              </p:cNvSpPr>
              <p:nvPr/>
            </p:nvSpPr>
            <p:spPr bwMode="gray">
              <a:xfrm>
                <a:off x="8156448"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5"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6"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7" name="Content block 503" hidden="1"/>
              <p:cNvSpPr>
                <a:spLocks noChangeArrowheads="1"/>
              </p:cNvSpPr>
              <p:nvPr/>
            </p:nvSpPr>
            <p:spPr bwMode="gray">
              <a:xfrm>
                <a:off x="3584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8" name="Content block 502" hidden="1"/>
              <p:cNvSpPr>
                <a:spLocks noChangeArrowheads="1"/>
              </p:cNvSpPr>
              <p:nvPr/>
            </p:nvSpPr>
            <p:spPr bwMode="gray">
              <a:xfrm>
                <a:off x="2057400"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9" name="Content block 501" hidden="1"/>
              <p:cNvSpPr>
                <a:spLocks noChangeArrowheads="1"/>
              </p:cNvSpPr>
              <p:nvPr/>
            </p:nvSpPr>
            <p:spPr bwMode="gray">
              <a:xfrm>
                <a:off x="530352"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6" name="Group 400" hidden="1"/>
            <p:cNvGrpSpPr/>
            <p:nvPr userDrawn="1"/>
          </p:nvGrpSpPr>
          <p:grpSpPr>
            <a:xfrm>
              <a:off x="530352" y="4498848"/>
              <a:ext cx="8997696" cy="612648"/>
              <a:chOff x="530352" y="4498848"/>
              <a:chExt cx="8997696" cy="612648"/>
            </a:xfrm>
          </p:grpSpPr>
          <p:sp>
            <p:nvSpPr>
              <p:cNvPr id="58" name="Content block 406" hidden="1"/>
              <p:cNvSpPr>
                <a:spLocks noChangeArrowheads="1"/>
              </p:cNvSpPr>
              <p:nvPr/>
            </p:nvSpPr>
            <p:spPr bwMode="gray">
              <a:xfrm>
                <a:off x="8156448"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9"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0"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1" name="Content block 403" hidden="1"/>
              <p:cNvSpPr>
                <a:spLocks noChangeArrowheads="1"/>
              </p:cNvSpPr>
              <p:nvPr/>
            </p:nvSpPr>
            <p:spPr bwMode="gray">
              <a:xfrm>
                <a:off x="3584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2" name="Content block 402" hidden="1"/>
              <p:cNvSpPr>
                <a:spLocks noChangeArrowheads="1"/>
              </p:cNvSpPr>
              <p:nvPr/>
            </p:nvSpPr>
            <p:spPr bwMode="gray">
              <a:xfrm>
                <a:off x="2057400"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3" name="Content block 401" hidden="1"/>
              <p:cNvSpPr>
                <a:spLocks noChangeArrowheads="1"/>
              </p:cNvSpPr>
              <p:nvPr/>
            </p:nvSpPr>
            <p:spPr bwMode="gray">
              <a:xfrm>
                <a:off x="530352"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7" name="Group 300" hidden="1"/>
            <p:cNvGrpSpPr/>
            <p:nvPr userDrawn="1"/>
          </p:nvGrpSpPr>
          <p:grpSpPr>
            <a:xfrm>
              <a:off x="530352" y="3730752"/>
              <a:ext cx="8997696" cy="612648"/>
              <a:chOff x="530352" y="3730752"/>
              <a:chExt cx="8997696" cy="612648"/>
            </a:xfrm>
          </p:grpSpPr>
          <p:sp>
            <p:nvSpPr>
              <p:cNvPr id="52" name="Content block 306" hidden="1"/>
              <p:cNvSpPr>
                <a:spLocks noChangeArrowheads="1"/>
              </p:cNvSpPr>
              <p:nvPr/>
            </p:nvSpPr>
            <p:spPr bwMode="gray">
              <a:xfrm>
                <a:off x="8156448"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3"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4"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5" name="Content block 303" hidden="1"/>
              <p:cNvSpPr>
                <a:spLocks noChangeArrowheads="1"/>
              </p:cNvSpPr>
              <p:nvPr/>
            </p:nvSpPr>
            <p:spPr bwMode="gray">
              <a:xfrm>
                <a:off x="3584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6" name="Content block 302" hidden="1"/>
              <p:cNvSpPr>
                <a:spLocks noChangeArrowheads="1"/>
              </p:cNvSpPr>
              <p:nvPr/>
            </p:nvSpPr>
            <p:spPr bwMode="gray">
              <a:xfrm>
                <a:off x="2057400"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7" name="Content block 301" hidden="1"/>
              <p:cNvSpPr>
                <a:spLocks noChangeArrowheads="1"/>
              </p:cNvSpPr>
              <p:nvPr/>
            </p:nvSpPr>
            <p:spPr bwMode="gray">
              <a:xfrm>
                <a:off x="530352"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8" name="Group 200" hidden="1"/>
            <p:cNvGrpSpPr/>
            <p:nvPr userDrawn="1"/>
          </p:nvGrpSpPr>
          <p:grpSpPr>
            <a:xfrm>
              <a:off x="530352" y="2971800"/>
              <a:ext cx="8997696" cy="612648"/>
              <a:chOff x="530352" y="2971800"/>
              <a:chExt cx="8997696" cy="612648"/>
            </a:xfrm>
          </p:grpSpPr>
          <p:sp>
            <p:nvSpPr>
              <p:cNvPr id="46" name="Content block 206" hidden="1"/>
              <p:cNvSpPr>
                <a:spLocks noChangeArrowheads="1"/>
              </p:cNvSpPr>
              <p:nvPr/>
            </p:nvSpPr>
            <p:spPr bwMode="gray">
              <a:xfrm>
                <a:off x="8156448"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7"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8"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9" name="Content block 203" hidden="1"/>
              <p:cNvSpPr>
                <a:spLocks noChangeArrowheads="1"/>
              </p:cNvSpPr>
              <p:nvPr/>
            </p:nvSpPr>
            <p:spPr bwMode="gray">
              <a:xfrm>
                <a:off x="3584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0" name="Content block 202" hidden="1"/>
              <p:cNvSpPr>
                <a:spLocks noChangeArrowheads="1"/>
              </p:cNvSpPr>
              <p:nvPr/>
            </p:nvSpPr>
            <p:spPr bwMode="gray">
              <a:xfrm>
                <a:off x="2057400"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1" name="Content block 201" hidden="1"/>
              <p:cNvSpPr>
                <a:spLocks noChangeArrowheads="1"/>
              </p:cNvSpPr>
              <p:nvPr/>
            </p:nvSpPr>
            <p:spPr bwMode="gray">
              <a:xfrm>
                <a:off x="530352"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9" name="Group 100" hidden="1"/>
            <p:cNvGrpSpPr/>
            <p:nvPr userDrawn="1"/>
          </p:nvGrpSpPr>
          <p:grpSpPr>
            <a:xfrm>
              <a:off x="530352" y="2212848"/>
              <a:ext cx="8997696" cy="612648"/>
              <a:chOff x="530352" y="2212848"/>
              <a:chExt cx="8997696" cy="612648"/>
            </a:xfrm>
          </p:grpSpPr>
          <p:sp>
            <p:nvSpPr>
              <p:cNvPr id="40" name="Content block 106" hidden="1"/>
              <p:cNvSpPr>
                <a:spLocks noChangeArrowheads="1"/>
              </p:cNvSpPr>
              <p:nvPr/>
            </p:nvSpPr>
            <p:spPr bwMode="gray">
              <a:xfrm>
                <a:off x="8156448"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1"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2"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3"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4" name="Content block 102" hidden="1"/>
              <p:cNvSpPr>
                <a:spLocks noChangeArrowheads="1"/>
              </p:cNvSpPr>
              <p:nvPr/>
            </p:nvSpPr>
            <p:spPr bwMode="gray">
              <a:xfrm>
                <a:off x="2057400"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5" name="Content block 101" hidden="1"/>
              <p:cNvSpPr>
                <a:spLocks noChangeArrowheads="1"/>
              </p:cNvSpPr>
              <p:nvPr/>
            </p:nvSpPr>
            <p:spPr bwMode="gray">
              <a:xfrm>
                <a:off x="530352"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sp>
        <p:nvSpPr>
          <p:cNvPr id="2" name="Title 1"/>
          <p:cNvSpPr>
            <a:spLocks noGrp="1"/>
          </p:cNvSpPr>
          <p:nvPr>
            <p:ph type="title"/>
          </p:nvPr>
        </p:nvSpPr>
        <p:spPr/>
        <p:txBody>
          <a:bodyPr/>
          <a:lstStyle/>
          <a:p>
            <a:r>
              <a:rPr lang="en-GB" altLang="en-US" dirty="0" smtClean="0"/>
              <a:t>Focus on processes, systems and people in order to enable </a:t>
            </a:r>
            <a:r>
              <a:rPr lang="en-GB" altLang="en-US" dirty="0" err="1" smtClean="0"/>
              <a:t>behavioral</a:t>
            </a:r>
            <a:r>
              <a:rPr lang="en-GB" altLang="en-US" dirty="0" smtClean="0"/>
              <a:t> change &amp; sustainable results</a:t>
            </a:r>
            <a:endParaRPr lang="en-GB" altLang="en-US" dirty="0"/>
          </a:p>
        </p:txBody>
      </p:sp>
      <p:sp>
        <p:nvSpPr>
          <p:cNvPr id="3" name="Rectangle 2"/>
          <p:cNvSpPr/>
          <p:nvPr/>
        </p:nvSpPr>
        <p:spPr>
          <a:xfrm>
            <a:off x="473826" y="6408835"/>
            <a:ext cx="301389" cy="149478"/>
          </a:xfrm>
          <a:prstGeom prst="rect">
            <a:avLst/>
          </a:prstGeom>
          <a:solidFill>
            <a:schemeClr val="bg1"/>
          </a:solidFill>
          <a:ln w="6350">
            <a:solidFill>
              <a:schemeClr val="bg1"/>
            </a:solidFill>
          </a:ln>
        </p:spPr>
        <p:txBody>
          <a:bodyPr vert="horz" wrap="square" lIns="82058" tIns="41029" rIns="82058" bIns="41029" rtlCol="0" anchor="ctr">
            <a:noAutofit/>
          </a:bodyPr>
          <a:lstStyle/>
          <a:p>
            <a:pPr algn="ctr"/>
            <a:endParaRPr lang="en-GB" dirty="0" smtClean="0"/>
          </a:p>
        </p:txBody>
      </p:sp>
      <p:sp>
        <p:nvSpPr>
          <p:cNvPr id="79" name="Rectangle 78"/>
          <p:cNvSpPr/>
          <p:nvPr/>
        </p:nvSpPr>
        <p:spPr>
          <a:xfrm>
            <a:off x="316982" y="5986630"/>
            <a:ext cx="1919736" cy="571682"/>
          </a:xfrm>
          <a:prstGeom prst="rect">
            <a:avLst/>
          </a:prstGeom>
          <a:solidFill>
            <a:schemeClr val="bg1"/>
          </a:solidFill>
          <a:ln w="6350">
            <a:solidFill>
              <a:schemeClr val="bg1"/>
            </a:solidFill>
          </a:ln>
        </p:spPr>
        <p:txBody>
          <a:bodyPr rot="0" spcFirstLastPara="0" vertOverflow="overflow" horzOverflow="overflow" vert="horz" wrap="square" lIns="82058" tIns="41029" rIns="82058" bIns="41029" numCol="1" spcCol="0" rtlCol="0" fromWordArt="0" anchor="ctr" anchorCtr="0" forceAA="0" compatLnSpc="1">
            <a:prstTxWarp prst="textNoShape">
              <a:avLst/>
            </a:prstTxWarp>
            <a:noAutofit/>
          </a:bodyPr>
          <a:lstStyle/>
          <a:p>
            <a:pPr algn="ctr"/>
            <a:endParaRPr lang="en-GB" dirty="0" smtClean="0"/>
          </a:p>
        </p:txBody>
      </p:sp>
      <p:sp>
        <p:nvSpPr>
          <p:cNvPr id="77" name="Section Footer"/>
          <p:cNvSpPr txBox="1"/>
          <p:nvPr>
            <p:custDataLst>
              <p:tags r:id="rId2"/>
            </p:custDataLst>
          </p:nvPr>
        </p:nvSpPr>
        <p:spPr>
          <a:xfrm>
            <a:off x="483616" y="6259473"/>
            <a:ext cx="1747273" cy="153888"/>
          </a:xfrm>
          <a:prstGeom prst="rect">
            <a:avLst/>
          </a:prstGeom>
          <a:noFill/>
        </p:spPr>
        <p:txBody>
          <a:bodyPr wrap="none" lIns="0" tIns="0" rIns="0" bIns="0" rtlCol="0">
            <a:spAutoFit/>
          </a:bodyPr>
          <a:lstStyle/>
          <a:p>
            <a:pPr indent="-274288">
              <a:spcAft>
                <a:spcPts val="900"/>
              </a:spcAft>
            </a:pPr>
            <a:r>
              <a:rPr lang="en-GB" sz="1000" noProof="1" smtClean="0"/>
              <a:t>OpEx Project - Live Example • </a:t>
            </a:r>
            <a:endParaRPr lang="en-GB" sz="1000" noProof="1"/>
          </a:p>
        </p:txBody>
      </p:sp>
      <p:sp>
        <p:nvSpPr>
          <p:cNvPr id="147" name="AutoShape 2"/>
          <p:cNvSpPr>
            <a:spLocks noChangeArrowheads="1"/>
          </p:cNvSpPr>
          <p:nvPr/>
        </p:nvSpPr>
        <p:spPr bwMode="auto">
          <a:xfrm>
            <a:off x="441440" y="1840588"/>
            <a:ext cx="8320117" cy="4686614"/>
          </a:xfrm>
          <a:prstGeom prst="roundRect">
            <a:avLst>
              <a:gd name="adj" fmla="val 4213"/>
            </a:avLst>
          </a:prstGeom>
          <a:solidFill>
            <a:schemeClr val="bg1">
              <a:lumMod val="85000"/>
            </a:schemeClr>
          </a:solidFill>
          <a:ln w="28575">
            <a:solidFill>
              <a:schemeClr val="accent1"/>
            </a:solidFill>
            <a:round/>
            <a:headEnd/>
            <a:tailEnd/>
          </a:ln>
          <a:effectLst/>
        </p:spPr>
        <p:txBody>
          <a:bodyPr wrap="none" lIns="35996" tIns="35996" rIns="35996" bIns="35996" anchor="ctr"/>
          <a:lstStyle/>
          <a:p>
            <a:pPr eaLnBrk="0" hangingPunct="0">
              <a:spcBef>
                <a:spcPct val="50000"/>
              </a:spcBef>
              <a:buClr>
                <a:schemeClr val="tx1"/>
              </a:buClr>
              <a:buSzPct val="80000"/>
              <a:buFont typeface="Monotype Sorts" pitchFamily="2" charset="2"/>
              <a:buNone/>
            </a:pPr>
            <a:endParaRPr lang="en-GB" altLang="en-US" sz="1600" u="sng" dirty="0">
              <a:solidFill>
                <a:srgbClr val="0C2577"/>
              </a:solidFill>
              <a:latin typeface="Verdana" pitchFamily="34" charset="0"/>
              <a:ea typeface="ＭＳ Ｐゴシック" pitchFamily="34" charset="-128"/>
            </a:endParaRPr>
          </a:p>
        </p:txBody>
      </p:sp>
      <p:sp>
        <p:nvSpPr>
          <p:cNvPr id="162" name="Rectangle 3"/>
          <p:cNvSpPr>
            <a:spLocks noChangeArrowheads="1"/>
          </p:cNvSpPr>
          <p:nvPr/>
        </p:nvSpPr>
        <p:spPr bwMode="auto">
          <a:xfrm>
            <a:off x="5030233" y="5476392"/>
            <a:ext cx="3440113" cy="1065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399" algn="ctr">
                <a:solidFill>
                  <a:srgbClr val="316EB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78" tIns="44445" rIns="90478" bIns="44445">
            <a:spAutoFit/>
          </a:bodyPr>
          <a:lstStyle/>
          <a:p>
            <a:pPr eaLnBrk="0" hangingPunct="0"/>
            <a:r>
              <a:rPr lang="en-GB" altLang="en-US" sz="1400" b="1" i="1" dirty="0">
                <a:solidFill>
                  <a:schemeClr val="accent1"/>
                </a:solidFill>
                <a:latin typeface="Verdana" pitchFamily="34" charset="0"/>
                <a:ea typeface="ＭＳ Ｐゴシック" pitchFamily="34" charset="-128"/>
              </a:rPr>
              <a:t>The Approach: </a:t>
            </a:r>
            <a:r>
              <a:rPr lang="en-GB" altLang="en-US" sz="900" i="1" dirty="0">
                <a:solidFill>
                  <a:schemeClr val="accent1"/>
                </a:solidFill>
                <a:latin typeface="Verdana" pitchFamily="34" charset="0"/>
                <a:ea typeface="ＭＳ Ｐゴシック" pitchFamily="34" charset="-128"/>
              </a:rPr>
              <a:t>Fundamentally changed behaviours of people working in compliance with new installed processes, systems and organizational structures. Convinced of the common work and therefore sustaining the change</a:t>
            </a:r>
          </a:p>
          <a:p>
            <a:pPr eaLnBrk="0" hangingPunct="0"/>
            <a:r>
              <a:rPr lang="en-GB" altLang="en-US" sz="1400" b="1" i="1" dirty="0">
                <a:solidFill>
                  <a:schemeClr val="accent1"/>
                </a:solidFill>
                <a:latin typeface="Verdana" pitchFamily="34" charset="0"/>
                <a:ea typeface="ＭＳ Ｐゴシック" pitchFamily="34" charset="-128"/>
              </a:rPr>
              <a:t> </a:t>
            </a:r>
          </a:p>
        </p:txBody>
      </p:sp>
      <p:sp>
        <p:nvSpPr>
          <p:cNvPr id="163" name="Rectangle 4"/>
          <p:cNvSpPr txBox="1">
            <a:spLocks noChangeArrowheads="1"/>
          </p:cNvSpPr>
          <p:nvPr/>
        </p:nvSpPr>
        <p:spPr>
          <a:xfrm>
            <a:off x="482138" y="1531984"/>
            <a:ext cx="8179724" cy="806824"/>
          </a:xfrm>
          <a:prstGeom prst="rect">
            <a:avLst/>
          </a:prstGeom>
          <a:noFill/>
          <a:ln/>
        </p:spPr>
        <p:txBody>
          <a:bodyPr vert="horz" lIns="0" tIns="0" rIns="0" bIns="0" rtlCol="0" anchor="t" anchorCtr="0">
            <a:noAutofit/>
          </a:bodyPr>
          <a:lstStyle>
            <a:lvl1pPr algn="l" defTabSz="1018824" rtl="0" eaLnBrk="1" latinLnBrk="0" hangingPunct="1">
              <a:lnSpc>
                <a:spcPct val="100000"/>
              </a:lnSpc>
              <a:spcBef>
                <a:spcPct val="0"/>
              </a:spcBef>
              <a:buNone/>
              <a:defRPr sz="2400" b="1" i="1" kern="1200" baseline="0">
                <a:solidFill>
                  <a:schemeClr val="tx1"/>
                </a:solidFill>
                <a:latin typeface="+mj-lt"/>
                <a:ea typeface="+mj-ea"/>
                <a:cs typeface="+mj-cs"/>
              </a:defRPr>
            </a:lvl1pPr>
          </a:lstStyle>
          <a:p>
            <a:endParaRPr lang="en-GB" altLang="en-US" dirty="0"/>
          </a:p>
        </p:txBody>
      </p:sp>
      <p:sp>
        <p:nvSpPr>
          <p:cNvPr id="164" name="AutoShape 5"/>
          <p:cNvSpPr>
            <a:spLocks noChangeArrowheads="1"/>
          </p:cNvSpPr>
          <p:nvPr/>
        </p:nvSpPr>
        <p:spPr bwMode="auto">
          <a:xfrm>
            <a:off x="781051" y="4782719"/>
            <a:ext cx="2809875" cy="1266825"/>
          </a:xfrm>
          <a:prstGeom prst="roundRect">
            <a:avLst>
              <a:gd name="adj" fmla="val 8722"/>
            </a:avLst>
          </a:prstGeom>
          <a:solidFill>
            <a:schemeClr val="bg1"/>
          </a:solidFill>
          <a:ln w="28575">
            <a:solidFill>
              <a:schemeClr val="accent1"/>
            </a:solidFill>
            <a:round/>
            <a:headEnd/>
            <a:tailEnd/>
          </a:ln>
          <a:effectLst/>
          <a:extLst>
            <a:ext uri="{AF507438-7753-43E0-B8FC-AC1667EBCBE1}">
              <a14:hiddenEffects xmlns:a14="http://schemas.microsoft.com/office/drawing/2010/main">
                <a:effectLst>
                  <a:outerShdw dist="107763" dir="2700000" algn="ctr" rotWithShape="0">
                    <a:schemeClr val="hlink"/>
                  </a:outerShdw>
                </a:effectLst>
              </a14:hiddenEffects>
            </a:ext>
          </a:extLst>
        </p:spPr>
        <p:txBody>
          <a:bodyPr wrap="none" lIns="35996" tIns="35996" rIns="35996" bIns="35996" anchor="ctr"/>
          <a:lstStyle/>
          <a:p>
            <a:endParaRPr lang="en-GB" dirty="0"/>
          </a:p>
        </p:txBody>
      </p:sp>
      <p:sp>
        <p:nvSpPr>
          <p:cNvPr id="165" name="Rectangle 6"/>
          <p:cNvSpPr>
            <a:spLocks noChangeArrowheads="1"/>
          </p:cNvSpPr>
          <p:nvPr/>
        </p:nvSpPr>
        <p:spPr bwMode="auto">
          <a:xfrm>
            <a:off x="979488" y="4836693"/>
            <a:ext cx="2584450" cy="200055"/>
          </a:xfrm>
          <a:prstGeom prst="rect">
            <a:avLst/>
          </a:prstGeom>
          <a:noFill/>
          <a:ln>
            <a:noFill/>
          </a:ln>
          <a:extLst>
            <a:ext uri="{909E8E84-426E-40DD-AFC4-6F175D3DCCD1}">
              <a14:hiddenFill xmlns:a14="http://schemas.microsoft.com/office/drawing/2010/main">
                <a:solidFill>
                  <a:srgbClr val="FCFDED"/>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eaLnBrk="0" hangingPunct="0">
              <a:spcBef>
                <a:spcPct val="50000"/>
              </a:spcBef>
              <a:buClr>
                <a:schemeClr val="tx1"/>
              </a:buClr>
              <a:buSzPct val="80000"/>
              <a:buFont typeface="Monotype Sorts" pitchFamily="2" charset="2"/>
              <a:buNone/>
            </a:pPr>
            <a:r>
              <a:rPr lang="en-GB" altLang="en-US" sz="1300" b="1" dirty="0">
                <a:latin typeface="+mj-lt"/>
                <a:ea typeface="ＭＳ Ｐゴシック" pitchFamily="34" charset="-128"/>
              </a:rPr>
              <a:t>PEOPLE</a:t>
            </a:r>
            <a:endParaRPr lang="en-GB" altLang="en-US" sz="1300" dirty="0">
              <a:latin typeface="+mj-lt"/>
              <a:ea typeface="ＭＳ Ｐゴシック" pitchFamily="34" charset="-128"/>
            </a:endParaRPr>
          </a:p>
        </p:txBody>
      </p:sp>
      <p:sp>
        <p:nvSpPr>
          <p:cNvPr id="169" name="Rectangle 7"/>
          <p:cNvSpPr>
            <a:spLocks noChangeArrowheads="1"/>
          </p:cNvSpPr>
          <p:nvPr/>
        </p:nvSpPr>
        <p:spPr bwMode="auto">
          <a:xfrm>
            <a:off x="879475" y="5179593"/>
            <a:ext cx="2579688" cy="7409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174625" indent="-174625" algn="l">
              <a:defRPr>
                <a:solidFill>
                  <a:schemeClr val="tx1"/>
                </a:solidFill>
                <a:latin typeface="Arial" pitchFamily="34" charset="0"/>
                <a:cs typeface="Arial" pitchFamily="34" charset="0"/>
              </a:defRPr>
            </a:lvl1pPr>
            <a:lvl2pPr algn="l">
              <a:defRPr>
                <a:solidFill>
                  <a:schemeClr val="tx1"/>
                </a:solidFill>
                <a:latin typeface="Arial" pitchFamily="34" charset="0"/>
                <a:cs typeface="Arial" pitchFamily="34" charset="0"/>
              </a:defRPr>
            </a:lvl2pPr>
            <a:lvl3pPr algn="l">
              <a:defRPr>
                <a:solidFill>
                  <a:schemeClr val="tx1"/>
                </a:solidFill>
                <a:latin typeface="Arial" pitchFamily="34" charset="0"/>
                <a:cs typeface="Arial" pitchFamily="34" charset="0"/>
              </a:defRPr>
            </a:lvl3pPr>
            <a:lvl4pPr algn="l">
              <a:defRPr>
                <a:solidFill>
                  <a:schemeClr val="tx1"/>
                </a:solidFill>
                <a:latin typeface="Arial" pitchFamily="34" charset="0"/>
                <a:cs typeface="Arial" pitchFamily="34" charset="0"/>
              </a:defRPr>
            </a:lvl4pPr>
            <a:lvl5pPr algn="l">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45000"/>
              </a:spcBef>
              <a:buClr>
                <a:schemeClr val="tx1"/>
              </a:buClr>
              <a:buFont typeface="Wingdings" pitchFamily="2" charset="2"/>
              <a:buChar char="4"/>
            </a:pPr>
            <a:r>
              <a:rPr lang="en-GB" altLang="en-US" sz="900" dirty="0">
                <a:latin typeface="Verdana" pitchFamily="34" charset="0"/>
                <a:ea typeface="ＭＳ Ｐゴシック" pitchFamily="34" charset="-128"/>
              </a:rPr>
              <a:t>Roles and responsibilities</a:t>
            </a:r>
          </a:p>
          <a:p>
            <a:pPr eaLnBrk="0" hangingPunct="0">
              <a:spcBef>
                <a:spcPct val="45000"/>
              </a:spcBef>
              <a:buClr>
                <a:schemeClr val="tx1"/>
              </a:buClr>
              <a:buFont typeface="Wingdings" pitchFamily="2" charset="2"/>
              <a:buChar char="4"/>
            </a:pPr>
            <a:r>
              <a:rPr lang="en-GB" altLang="en-US" sz="900" dirty="0">
                <a:latin typeface="Verdana" pitchFamily="34" charset="0"/>
                <a:ea typeface="ＭＳ Ｐゴシック" pitchFamily="34" charset="-128"/>
              </a:rPr>
              <a:t>CI training &amp; Coaching </a:t>
            </a:r>
          </a:p>
          <a:p>
            <a:pPr eaLnBrk="0" hangingPunct="0">
              <a:spcBef>
                <a:spcPct val="45000"/>
              </a:spcBef>
              <a:buClr>
                <a:schemeClr val="tx1"/>
              </a:buClr>
              <a:buFont typeface="Wingdings" pitchFamily="2" charset="2"/>
              <a:buChar char="4"/>
            </a:pPr>
            <a:r>
              <a:rPr lang="en-GB" altLang="en-US" sz="900" dirty="0">
                <a:latin typeface="Verdana" pitchFamily="34" charset="0"/>
                <a:ea typeface="ＭＳ Ｐゴシック" pitchFamily="34" charset="-128"/>
              </a:rPr>
              <a:t>People Development</a:t>
            </a:r>
          </a:p>
          <a:p>
            <a:pPr eaLnBrk="0" hangingPunct="0">
              <a:spcBef>
                <a:spcPct val="45000"/>
              </a:spcBef>
              <a:buClr>
                <a:schemeClr val="tx1"/>
              </a:buClr>
              <a:buFont typeface="Wingdings" pitchFamily="2" charset="2"/>
              <a:buChar char="4"/>
            </a:pPr>
            <a:r>
              <a:rPr lang="en-GB" altLang="en-US" sz="900" dirty="0">
                <a:latin typeface="Verdana" pitchFamily="34" charset="0"/>
                <a:ea typeface="ＭＳ Ｐゴシック" pitchFamily="34" charset="-128"/>
              </a:rPr>
              <a:t>Knowledge Utilization &amp; best practices</a:t>
            </a:r>
          </a:p>
        </p:txBody>
      </p:sp>
      <p:sp>
        <p:nvSpPr>
          <p:cNvPr id="170" name="Line 8"/>
          <p:cNvSpPr>
            <a:spLocks noChangeShapeType="1"/>
          </p:cNvSpPr>
          <p:nvPr/>
        </p:nvSpPr>
        <p:spPr bwMode="auto">
          <a:xfrm>
            <a:off x="788988" y="5074818"/>
            <a:ext cx="2795587" cy="0"/>
          </a:xfrm>
          <a:prstGeom prst="line">
            <a:avLst/>
          </a:prstGeom>
          <a:noFill/>
          <a:ln w="12700">
            <a:solidFill>
              <a:schemeClr val="accent1">
                <a:lumMod val="40000"/>
                <a:lumOff val="6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4" rIns="91429" bIns="45714" anchor="ctr"/>
          <a:lstStyle/>
          <a:p>
            <a:endParaRPr lang="en-GB" dirty="0"/>
          </a:p>
        </p:txBody>
      </p:sp>
      <p:sp>
        <p:nvSpPr>
          <p:cNvPr id="171" name="AutoShape 9"/>
          <p:cNvSpPr>
            <a:spLocks noChangeArrowheads="1"/>
          </p:cNvSpPr>
          <p:nvPr/>
        </p:nvSpPr>
        <p:spPr bwMode="auto">
          <a:xfrm>
            <a:off x="773113" y="3376194"/>
            <a:ext cx="2811462" cy="1266825"/>
          </a:xfrm>
          <a:prstGeom prst="roundRect">
            <a:avLst>
              <a:gd name="adj" fmla="val 8722"/>
            </a:avLst>
          </a:prstGeom>
          <a:solidFill>
            <a:schemeClr val="bg1"/>
          </a:solidFill>
          <a:ln w="28575">
            <a:solidFill>
              <a:schemeClr val="accent1"/>
            </a:solidFill>
            <a:round/>
            <a:headEnd/>
            <a:tailEnd/>
          </a:ln>
          <a:effectLst/>
          <a:extLst>
            <a:ext uri="{AF507438-7753-43E0-B8FC-AC1667EBCBE1}">
              <a14:hiddenEffects xmlns:a14="http://schemas.microsoft.com/office/drawing/2010/main">
                <a:effectLst>
                  <a:outerShdw dist="107763" dir="2700000" algn="ctr" rotWithShape="0">
                    <a:schemeClr val="hlink"/>
                  </a:outerShdw>
                </a:effectLst>
              </a14:hiddenEffects>
            </a:ext>
          </a:extLst>
        </p:spPr>
        <p:txBody>
          <a:bodyPr wrap="none" lIns="35996" tIns="35996" rIns="35996" bIns="35996" anchor="ctr"/>
          <a:lstStyle/>
          <a:p>
            <a:endParaRPr lang="en-GB" dirty="0"/>
          </a:p>
        </p:txBody>
      </p:sp>
      <p:sp>
        <p:nvSpPr>
          <p:cNvPr id="172" name="Rectangle 10"/>
          <p:cNvSpPr>
            <a:spLocks noChangeArrowheads="1"/>
          </p:cNvSpPr>
          <p:nvPr/>
        </p:nvSpPr>
        <p:spPr bwMode="auto">
          <a:xfrm>
            <a:off x="979488" y="3439693"/>
            <a:ext cx="2398713" cy="200055"/>
          </a:xfrm>
          <a:prstGeom prst="rect">
            <a:avLst/>
          </a:prstGeom>
          <a:noFill/>
          <a:ln>
            <a:noFill/>
          </a:ln>
          <a:extLst>
            <a:ext uri="{909E8E84-426E-40DD-AFC4-6F175D3DCCD1}">
              <a14:hiddenFill xmlns:a14="http://schemas.microsoft.com/office/drawing/2010/main">
                <a:solidFill>
                  <a:srgbClr val="FCFDED"/>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eaLnBrk="0" hangingPunct="0">
              <a:spcBef>
                <a:spcPct val="50000"/>
              </a:spcBef>
              <a:buClr>
                <a:schemeClr val="tx1"/>
              </a:buClr>
              <a:buSzPct val="80000"/>
              <a:buFont typeface="Monotype Sorts" pitchFamily="2" charset="2"/>
              <a:buNone/>
            </a:pPr>
            <a:r>
              <a:rPr lang="en-GB" altLang="en-US" sz="1300" b="1" dirty="0">
                <a:latin typeface="+mj-lt"/>
                <a:ea typeface="ＭＳ Ｐゴシック" pitchFamily="34" charset="-128"/>
              </a:rPr>
              <a:t>SYSTEM </a:t>
            </a:r>
            <a:endParaRPr lang="en-GB" altLang="en-US" sz="1300" dirty="0">
              <a:latin typeface="+mj-lt"/>
              <a:ea typeface="ＭＳ Ｐゴシック" pitchFamily="34" charset="-128"/>
            </a:endParaRPr>
          </a:p>
        </p:txBody>
      </p:sp>
      <p:sp>
        <p:nvSpPr>
          <p:cNvPr id="173" name="Rectangle 11"/>
          <p:cNvSpPr>
            <a:spLocks noChangeArrowheads="1"/>
          </p:cNvSpPr>
          <p:nvPr/>
        </p:nvSpPr>
        <p:spPr bwMode="auto">
          <a:xfrm>
            <a:off x="879476" y="3773069"/>
            <a:ext cx="2470150" cy="8171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174625" indent="-174625" algn="l">
              <a:defRPr>
                <a:solidFill>
                  <a:schemeClr val="tx1"/>
                </a:solidFill>
                <a:latin typeface="Arial" pitchFamily="34" charset="0"/>
                <a:cs typeface="Arial" pitchFamily="34" charset="0"/>
              </a:defRPr>
            </a:lvl1pPr>
            <a:lvl2pPr algn="l">
              <a:defRPr>
                <a:solidFill>
                  <a:schemeClr val="tx1"/>
                </a:solidFill>
                <a:latin typeface="Arial" pitchFamily="34" charset="0"/>
                <a:cs typeface="Arial" pitchFamily="34" charset="0"/>
              </a:defRPr>
            </a:lvl2pPr>
            <a:lvl3pPr algn="l">
              <a:defRPr>
                <a:solidFill>
                  <a:schemeClr val="tx1"/>
                </a:solidFill>
                <a:latin typeface="Arial" pitchFamily="34" charset="0"/>
                <a:cs typeface="Arial" pitchFamily="34" charset="0"/>
              </a:defRPr>
            </a:lvl3pPr>
            <a:lvl4pPr algn="l">
              <a:defRPr>
                <a:solidFill>
                  <a:schemeClr val="tx1"/>
                </a:solidFill>
                <a:latin typeface="Arial" pitchFamily="34" charset="0"/>
                <a:cs typeface="Arial" pitchFamily="34" charset="0"/>
              </a:defRPr>
            </a:lvl4pPr>
            <a:lvl5pPr algn="l">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45000"/>
              </a:spcBef>
              <a:buClr>
                <a:schemeClr val="tx1"/>
              </a:buClr>
              <a:buFont typeface="Wingdings" pitchFamily="2" charset="2"/>
              <a:buChar char="4"/>
            </a:pPr>
            <a:r>
              <a:rPr lang="en-GB" altLang="en-US" sz="900" dirty="0">
                <a:latin typeface="Verdana" pitchFamily="34" charset="0"/>
                <a:ea typeface="ＭＳ Ｐゴシック" pitchFamily="34" charset="-128"/>
              </a:rPr>
              <a:t>Decision making System </a:t>
            </a:r>
          </a:p>
          <a:p>
            <a:pPr eaLnBrk="0" hangingPunct="0">
              <a:spcBef>
                <a:spcPct val="45000"/>
              </a:spcBef>
              <a:buClr>
                <a:schemeClr val="tx1"/>
              </a:buClr>
              <a:buFont typeface="Wingdings" pitchFamily="2" charset="2"/>
              <a:buChar char="4"/>
            </a:pPr>
            <a:r>
              <a:rPr lang="en-GB" altLang="en-US" sz="900" dirty="0">
                <a:latin typeface="Verdana" pitchFamily="34" charset="0"/>
                <a:ea typeface="ＭＳ Ｐゴシック" pitchFamily="34" charset="-128"/>
              </a:rPr>
              <a:t>Functional and integrated Management Control &amp; Reporting System with integrated KPIs </a:t>
            </a:r>
          </a:p>
          <a:p>
            <a:pPr eaLnBrk="0" hangingPunct="0">
              <a:spcBef>
                <a:spcPct val="45000"/>
              </a:spcBef>
              <a:buClr>
                <a:schemeClr val="tx1"/>
              </a:buClr>
              <a:buFont typeface="Wingdings" pitchFamily="2" charset="2"/>
              <a:buChar char="4"/>
            </a:pPr>
            <a:r>
              <a:rPr lang="en-GB" altLang="en-US" sz="900" dirty="0">
                <a:latin typeface="Verdana" pitchFamily="34" charset="0"/>
                <a:ea typeface="ＭＳ Ｐゴシック" pitchFamily="34" charset="-128"/>
              </a:rPr>
              <a:t>Shop floor level visual management</a:t>
            </a:r>
            <a:r>
              <a:rPr lang="en-GB" altLang="en-US" sz="800" dirty="0">
                <a:latin typeface="Verdana" pitchFamily="34" charset="0"/>
                <a:ea typeface="ＭＳ Ｐゴシック" pitchFamily="34" charset="-128"/>
              </a:rPr>
              <a:t> </a:t>
            </a:r>
          </a:p>
        </p:txBody>
      </p:sp>
      <p:sp>
        <p:nvSpPr>
          <p:cNvPr id="174" name="Line 12"/>
          <p:cNvSpPr>
            <a:spLocks noChangeShapeType="1"/>
          </p:cNvSpPr>
          <p:nvPr/>
        </p:nvSpPr>
        <p:spPr bwMode="auto">
          <a:xfrm>
            <a:off x="773114" y="3674643"/>
            <a:ext cx="2797175" cy="0"/>
          </a:xfrm>
          <a:prstGeom prst="line">
            <a:avLst/>
          </a:prstGeom>
          <a:noFill/>
          <a:ln w="12700">
            <a:solidFill>
              <a:schemeClr val="accent1">
                <a:lumMod val="40000"/>
                <a:lumOff val="6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4" rIns="91429" bIns="45714" anchor="ctr"/>
          <a:lstStyle/>
          <a:p>
            <a:endParaRPr lang="en-GB" dirty="0"/>
          </a:p>
        </p:txBody>
      </p:sp>
      <p:sp>
        <p:nvSpPr>
          <p:cNvPr id="175" name="AutoShape 13"/>
          <p:cNvSpPr>
            <a:spLocks noChangeArrowheads="1"/>
          </p:cNvSpPr>
          <p:nvPr/>
        </p:nvSpPr>
        <p:spPr bwMode="auto">
          <a:xfrm>
            <a:off x="773113" y="2029993"/>
            <a:ext cx="2811462" cy="1196975"/>
          </a:xfrm>
          <a:prstGeom prst="roundRect">
            <a:avLst>
              <a:gd name="adj" fmla="val 8722"/>
            </a:avLst>
          </a:prstGeom>
          <a:solidFill>
            <a:schemeClr val="bg1"/>
          </a:solidFill>
          <a:ln w="28575">
            <a:solidFill>
              <a:schemeClr val="accent1"/>
            </a:solidFill>
            <a:round/>
            <a:headEnd/>
            <a:tailEnd/>
          </a:ln>
          <a:effectLst/>
          <a:extLst>
            <a:ext uri="{AF507438-7753-43E0-B8FC-AC1667EBCBE1}">
              <a14:hiddenEffects xmlns:a14="http://schemas.microsoft.com/office/drawing/2010/main">
                <a:effectLst>
                  <a:outerShdw dist="107763" dir="2700000" algn="ctr" rotWithShape="0">
                    <a:schemeClr val="hlink"/>
                  </a:outerShdw>
                </a:effectLst>
              </a14:hiddenEffects>
            </a:ext>
          </a:extLst>
        </p:spPr>
        <p:txBody>
          <a:bodyPr wrap="none" lIns="35996" tIns="35996" rIns="35996" bIns="35996" anchor="ctr"/>
          <a:lstStyle/>
          <a:p>
            <a:endParaRPr lang="en-GB" dirty="0"/>
          </a:p>
        </p:txBody>
      </p:sp>
      <p:sp>
        <p:nvSpPr>
          <p:cNvPr id="176" name="Rectangle 14"/>
          <p:cNvSpPr>
            <a:spLocks noChangeArrowheads="1"/>
          </p:cNvSpPr>
          <p:nvPr/>
        </p:nvSpPr>
        <p:spPr bwMode="auto">
          <a:xfrm>
            <a:off x="979488" y="2087143"/>
            <a:ext cx="2479675" cy="200055"/>
          </a:xfrm>
          <a:prstGeom prst="rect">
            <a:avLst/>
          </a:prstGeom>
          <a:noFill/>
          <a:ln>
            <a:noFill/>
          </a:ln>
          <a:extLst>
            <a:ext uri="{909E8E84-426E-40DD-AFC4-6F175D3DCCD1}">
              <a14:hiddenFill xmlns:a14="http://schemas.microsoft.com/office/drawing/2010/main">
                <a:solidFill>
                  <a:srgbClr val="FCFDED"/>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eaLnBrk="0" hangingPunct="0">
              <a:spcBef>
                <a:spcPct val="50000"/>
              </a:spcBef>
              <a:buClr>
                <a:schemeClr val="tx1"/>
              </a:buClr>
              <a:buSzPct val="80000"/>
              <a:buFont typeface="Monotype Sorts" pitchFamily="2" charset="2"/>
              <a:buNone/>
            </a:pPr>
            <a:r>
              <a:rPr lang="en-GB" altLang="en-US" sz="1300" b="1" dirty="0">
                <a:latin typeface="+mj-lt"/>
                <a:ea typeface="ＭＳ Ｐゴシック" pitchFamily="34" charset="-128"/>
              </a:rPr>
              <a:t>PROCESSES</a:t>
            </a:r>
            <a:r>
              <a:rPr lang="en-GB" altLang="en-US" sz="1300" b="1" dirty="0">
                <a:solidFill>
                  <a:srgbClr val="0A1F62"/>
                </a:solidFill>
                <a:latin typeface="+mj-lt"/>
                <a:ea typeface="ＭＳ Ｐゴシック" pitchFamily="34" charset="-128"/>
              </a:rPr>
              <a:t> </a:t>
            </a:r>
            <a:endParaRPr lang="en-GB" altLang="en-US" sz="1300" dirty="0">
              <a:solidFill>
                <a:srgbClr val="0C2577"/>
              </a:solidFill>
              <a:latin typeface="+mj-lt"/>
              <a:ea typeface="ＭＳ Ｐゴシック" pitchFamily="34" charset="-128"/>
            </a:endParaRPr>
          </a:p>
        </p:txBody>
      </p:sp>
      <p:sp>
        <p:nvSpPr>
          <p:cNvPr id="178" name="Line 16"/>
          <p:cNvSpPr>
            <a:spLocks noChangeShapeType="1"/>
          </p:cNvSpPr>
          <p:nvPr/>
        </p:nvSpPr>
        <p:spPr bwMode="auto">
          <a:xfrm>
            <a:off x="773114" y="2331618"/>
            <a:ext cx="2797175" cy="0"/>
          </a:xfrm>
          <a:prstGeom prst="line">
            <a:avLst/>
          </a:prstGeom>
          <a:noFill/>
          <a:ln w="12700">
            <a:solidFill>
              <a:schemeClr val="accent1">
                <a:lumMod val="40000"/>
                <a:lumOff val="6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4" rIns="91429" bIns="45714" anchor="ctr"/>
          <a:lstStyle/>
          <a:p>
            <a:endParaRPr lang="en-GB" dirty="0"/>
          </a:p>
        </p:txBody>
      </p:sp>
      <p:sp>
        <p:nvSpPr>
          <p:cNvPr id="179" name="AutoShape 17"/>
          <p:cNvSpPr>
            <a:spLocks noChangeArrowheads="1"/>
          </p:cNvSpPr>
          <p:nvPr/>
        </p:nvSpPr>
        <p:spPr bwMode="auto">
          <a:xfrm rot="5400000">
            <a:off x="2012950" y="3979443"/>
            <a:ext cx="3735388" cy="207962"/>
          </a:xfrm>
          <a:prstGeom prst="triangle">
            <a:avLst>
              <a:gd name="adj" fmla="val 50000"/>
            </a:avLst>
          </a:prstGeom>
          <a:solidFill>
            <a:schemeClr val="accent1"/>
          </a:solidFill>
          <a:ln w="28575" algn="ctr">
            <a:solidFill>
              <a:schemeClr val="accent1">
                <a:lumMod val="40000"/>
                <a:lumOff val="60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9" tIns="45714" rIns="91429" bIns="45714" anchor="ctr"/>
          <a:lstStyle/>
          <a:p>
            <a:endParaRPr lang="en-GB" dirty="0"/>
          </a:p>
        </p:txBody>
      </p:sp>
      <p:sp>
        <p:nvSpPr>
          <p:cNvPr id="180" name="AutoShape 18"/>
          <p:cNvSpPr>
            <a:spLocks noChangeArrowheads="1"/>
          </p:cNvSpPr>
          <p:nvPr/>
        </p:nvSpPr>
        <p:spPr bwMode="auto">
          <a:xfrm>
            <a:off x="4170363" y="2830094"/>
            <a:ext cx="1905000" cy="2484437"/>
          </a:xfrm>
          <a:prstGeom prst="roundRect">
            <a:avLst>
              <a:gd name="adj" fmla="val 8796"/>
            </a:avLst>
          </a:prstGeom>
          <a:solidFill>
            <a:schemeClr val="accent4">
              <a:lumMod val="20000"/>
              <a:lumOff val="80000"/>
            </a:schemeClr>
          </a:solidFill>
          <a:ln w="28575">
            <a:solidFill>
              <a:schemeClr val="accent1">
                <a:lumMod val="40000"/>
                <a:lumOff val="60000"/>
              </a:schemeClr>
            </a:solidFill>
            <a:round/>
            <a:headEnd/>
            <a:tailEnd/>
          </a:ln>
          <a:effectLst/>
        </p:spPr>
        <p:txBody>
          <a:bodyPr lIns="91429" tIns="45714" rIns="91429" bIns="45714"/>
          <a:lstStyle/>
          <a:p>
            <a:endParaRPr lang="en-GB" dirty="0"/>
          </a:p>
        </p:txBody>
      </p:sp>
      <p:sp>
        <p:nvSpPr>
          <p:cNvPr id="181" name="Rectangle 19"/>
          <p:cNvSpPr>
            <a:spLocks noChangeArrowheads="1"/>
          </p:cNvSpPr>
          <p:nvPr/>
        </p:nvSpPr>
        <p:spPr bwMode="auto">
          <a:xfrm>
            <a:off x="4533901" y="2901531"/>
            <a:ext cx="1235916" cy="4001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spcBef>
                <a:spcPct val="50000"/>
              </a:spcBef>
              <a:buClr>
                <a:schemeClr val="tx1"/>
              </a:buClr>
              <a:buSzPct val="80000"/>
              <a:buFont typeface="Monotype Sorts" pitchFamily="2" charset="2"/>
              <a:buNone/>
            </a:pPr>
            <a:r>
              <a:rPr lang="en-GB" altLang="en-US" sz="1300" b="1" dirty="0">
                <a:latin typeface="+mj-lt"/>
                <a:ea typeface="ＭＳ Ｐゴシック" pitchFamily="34" charset="-128"/>
              </a:rPr>
              <a:t>BEHAVIORAL</a:t>
            </a:r>
            <a:br>
              <a:rPr lang="en-GB" altLang="en-US" sz="1300" b="1" dirty="0">
                <a:latin typeface="+mj-lt"/>
                <a:ea typeface="ＭＳ Ｐゴシック" pitchFamily="34" charset="-128"/>
              </a:rPr>
            </a:br>
            <a:r>
              <a:rPr lang="en-GB" altLang="en-US" sz="1300" b="1" dirty="0">
                <a:latin typeface="+mj-lt"/>
                <a:ea typeface="ＭＳ Ｐゴシック" pitchFamily="34" charset="-128"/>
              </a:rPr>
              <a:t>CHANGE </a:t>
            </a:r>
          </a:p>
        </p:txBody>
      </p:sp>
      <p:sp>
        <p:nvSpPr>
          <p:cNvPr id="182" name="Line 20"/>
          <p:cNvSpPr>
            <a:spLocks noChangeShapeType="1"/>
          </p:cNvSpPr>
          <p:nvPr/>
        </p:nvSpPr>
        <p:spPr bwMode="auto">
          <a:xfrm>
            <a:off x="4165601" y="3369843"/>
            <a:ext cx="1906588" cy="0"/>
          </a:xfrm>
          <a:prstGeom prst="line">
            <a:avLst/>
          </a:prstGeom>
          <a:noFill/>
          <a:ln w="12700">
            <a:solidFill>
              <a:schemeClr val="accent1">
                <a:lumMod val="40000"/>
                <a:lumOff val="6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4" rIns="91429" bIns="45714" anchor="ctr"/>
          <a:lstStyle/>
          <a:p>
            <a:endParaRPr lang="en-GB" dirty="0"/>
          </a:p>
        </p:txBody>
      </p:sp>
      <p:sp>
        <p:nvSpPr>
          <p:cNvPr id="183" name="AutoShape 21"/>
          <p:cNvSpPr>
            <a:spLocks noChangeArrowheads="1"/>
          </p:cNvSpPr>
          <p:nvPr/>
        </p:nvSpPr>
        <p:spPr bwMode="auto">
          <a:xfrm rot="5400000">
            <a:off x="5677694" y="3997699"/>
            <a:ext cx="1271588" cy="171450"/>
          </a:xfrm>
          <a:prstGeom prst="triangle">
            <a:avLst>
              <a:gd name="adj" fmla="val 50000"/>
            </a:avLst>
          </a:prstGeom>
          <a:solidFill>
            <a:schemeClr val="accent1"/>
          </a:solidFill>
          <a:ln w="28575" algn="ctr">
            <a:solidFill>
              <a:schemeClr val="accent1">
                <a:lumMod val="40000"/>
                <a:lumOff val="60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9" tIns="45714" rIns="91429" bIns="45714" anchor="ctr"/>
          <a:lstStyle/>
          <a:p>
            <a:endParaRPr lang="en-GB" dirty="0"/>
          </a:p>
        </p:txBody>
      </p:sp>
      <p:sp>
        <p:nvSpPr>
          <p:cNvPr id="184" name="AutoShape 22"/>
          <p:cNvSpPr>
            <a:spLocks noChangeArrowheads="1"/>
          </p:cNvSpPr>
          <p:nvPr/>
        </p:nvSpPr>
        <p:spPr bwMode="auto">
          <a:xfrm>
            <a:off x="6567488" y="3117430"/>
            <a:ext cx="1906587" cy="2014538"/>
          </a:xfrm>
          <a:prstGeom prst="roundRect">
            <a:avLst>
              <a:gd name="adj" fmla="val 7667"/>
            </a:avLst>
          </a:prstGeom>
          <a:solidFill>
            <a:schemeClr val="accent1">
              <a:lumMod val="60000"/>
              <a:lumOff val="40000"/>
            </a:schemeClr>
          </a:solidFill>
          <a:ln w="28575">
            <a:solidFill>
              <a:schemeClr val="accent1"/>
            </a:solidFill>
            <a:round/>
            <a:headEnd/>
            <a:tailEnd/>
          </a:ln>
          <a:effectLst/>
        </p:spPr>
        <p:txBody>
          <a:bodyPr lIns="91429" tIns="45714" rIns="91429" bIns="45714"/>
          <a:lstStyle/>
          <a:p>
            <a:endParaRPr lang="en-GB" dirty="0"/>
          </a:p>
        </p:txBody>
      </p:sp>
      <p:sp>
        <p:nvSpPr>
          <p:cNvPr id="185" name="Rectangle 23"/>
          <p:cNvSpPr>
            <a:spLocks noChangeArrowheads="1"/>
          </p:cNvSpPr>
          <p:nvPr/>
        </p:nvSpPr>
        <p:spPr bwMode="auto">
          <a:xfrm>
            <a:off x="6864351" y="3192043"/>
            <a:ext cx="1295226" cy="200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spcBef>
                <a:spcPct val="50000"/>
              </a:spcBef>
              <a:buClr>
                <a:schemeClr val="tx1"/>
              </a:buClr>
              <a:buSzPct val="80000"/>
              <a:buFont typeface="Monotype Sorts" pitchFamily="2" charset="2"/>
              <a:buNone/>
            </a:pPr>
            <a:r>
              <a:rPr lang="en-GB" altLang="en-US" sz="1300" b="1" dirty="0">
                <a:latin typeface="+mj-lt"/>
                <a:ea typeface="ＭＳ Ｐゴシック" pitchFamily="34" charset="-128"/>
              </a:rPr>
              <a:t>SUSTAINABLE</a:t>
            </a:r>
          </a:p>
        </p:txBody>
      </p:sp>
      <p:sp>
        <p:nvSpPr>
          <p:cNvPr id="186" name="Rectangle 24"/>
          <p:cNvSpPr>
            <a:spLocks noChangeArrowheads="1"/>
          </p:cNvSpPr>
          <p:nvPr/>
        </p:nvSpPr>
        <p:spPr bwMode="auto">
          <a:xfrm>
            <a:off x="7107239" y="3404769"/>
            <a:ext cx="835165" cy="200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spcBef>
                <a:spcPct val="50000"/>
              </a:spcBef>
              <a:buClr>
                <a:schemeClr val="tx1"/>
              </a:buClr>
              <a:buSzPct val="80000"/>
              <a:buFont typeface="Monotype Sorts" pitchFamily="2" charset="2"/>
              <a:buNone/>
            </a:pPr>
            <a:r>
              <a:rPr lang="en-GB" altLang="en-US" sz="1300" b="1" dirty="0">
                <a:latin typeface="+mj-lt"/>
                <a:ea typeface="ＭＳ Ｐゴシック" pitchFamily="34" charset="-128"/>
              </a:rPr>
              <a:t>RESULTS</a:t>
            </a:r>
          </a:p>
        </p:txBody>
      </p:sp>
      <p:sp>
        <p:nvSpPr>
          <p:cNvPr id="187" name="Line 25"/>
          <p:cNvSpPr>
            <a:spLocks noChangeShapeType="1"/>
          </p:cNvSpPr>
          <p:nvPr/>
        </p:nvSpPr>
        <p:spPr bwMode="auto">
          <a:xfrm>
            <a:off x="6551613" y="3661943"/>
            <a:ext cx="1966912" cy="0"/>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4" rIns="91429" bIns="45714" anchor="ctr"/>
          <a:lstStyle/>
          <a:p>
            <a:endParaRPr lang="en-GB" dirty="0"/>
          </a:p>
        </p:txBody>
      </p:sp>
      <p:sp>
        <p:nvSpPr>
          <p:cNvPr id="188" name="Rectangle 26"/>
          <p:cNvSpPr>
            <a:spLocks noChangeArrowheads="1"/>
          </p:cNvSpPr>
          <p:nvPr/>
        </p:nvSpPr>
        <p:spPr bwMode="auto">
          <a:xfrm>
            <a:off x="4259264" y="3447630"/>
            <a:ext cx="1768475" cy="17589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174625" indent="-174625" algn="l">
              <a:defRPr>
                <a:solidFill>
                  <a:schemeClr val="tx1"/>
                </a:solidFill>
                <a:latin typeface="Arial" pitchFamily="34" charset="0"/>
                <a:cs typeface="Arial" pitchFamily="34" charset="0"/>
              </a:defRPr>
            </a:lvl1pPr>
            <a:lvl2pPr marL="354013" algn="l">
              <a:defRPr>
                <a:solidFill>
                  <a:schemeClr val="tx1"/>
                </a:solidFill>
                <a:latin typeface="Arial" pitchFamily="34" charset="0"/>
                <a:cs typeface="Arial" pitchFamily="34" charset="0"/>
              </a:defRPr>
            </a:lvl2pPr>
            <a:lvl3pPr algn="l">
              <a:defRPr>
                <a:solidFill>
                  <a:schemeClr val="tx1"/>
                </a:solidFill>
                <a:latin typeface="Arial" pitchFamily="34" charset="0"/>
                <a:cs typeface="Arial" pitchFamily="34" charset="0"/>
              </a:defRPr>
            </a:lvl3pPr>
            <a:lvl4pPr algn="l">
              <a:defRPr>
                <a:solidFill>
                  <a:schemeClr val="tx1"/>
                </a:solidFill>
                <a:latin typeface="Arial" pitchFamily="34" charset="0"/>
                <a:cs typeface="Arial" pitchFamily="34" charset="0"/>
              </a:defRPr>
            </a:lvl4pPr>
            <a:lvl5pPr algn="l">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45000"/>
              </a:spcBef>
              <a:buClr>
                <a:schemeClr val="tx1"/>
              </a:buClr>
              <a:buFont typeface="Wingdings" pitchFamily="2" charset="2"/>
              <a:buChar char="4"/>
            </a:pPr>
            <a:r>
              <a:rPr lang="en-GB" altLang="en-US" sz="900" dirty="0">
                <a:latin typeface="Verdana" pitchFamily="34" charset="0"/>
                <a:ea typeface="ＭＳ Ｐゴシック" pitchFamily="34" charset="-128"/>
              </a:rPr>
              <a:t>Collaboration vs. Competition</a:t>
            </a:r>
          </a:p>
          <a:p>
            <a:pPr eaLnBrk="0" hangingPunct="0">
              <a:spcBef>
                <a:spcPct val="45000"/>
              </a:spcBef>
              <a:buClr>
                <a:schemeClr val="tx1"/>
              </a:buClr>
              <a:buFont typeface="Wingdings" pitchFamily="2" charset="2"/>
              <a:buChar char="4"/>
            </a:pPr>
            <a:r>
              <a:rPr lang="en-GB" altLang="en-US" sz="900" dirty="0">
                <a:latin typeface="Verdana" pitchFamily="34" charset="0"/>
                <a:ea typeface="ＭＳ Ｐゴシック" pitchFamily="34" charset="-128"/>
              </a:rPr>
              <a:t>Clear &amp; transparent decision making</a:t>
            </a:r>
          </a:p>
          <a:p>
            <a:pPr eaLnBrk="0" hangingPunct="0">
              <a:spcBef>
                <a:spcPct val="45000"/>
              </a:spcBef>
              <a:buClr>
                <a:schemeClr val="tx1"/>
              </a:buClr>
              <a:buFont typeface="Wingdings" pitchFamily="2" charset="2"/>
              <a:buChar char="4"/>
            </a:pPr>
            <a:r>
              <a:rPr lang="en-GB" altLang="en-US" sz="900" dirty="0">
                <a:latin typeface="Verdana" pitchFamily="34" charset="0"/>
                <a:ea typeface="ＭＳ Ｐゴシック" pitchFamily="34" charset="-128"/>
              </a:rPr>
              <a:t>Common language</a:t>
            </a:r>
          </a:p>
          <a:p>
            <a:pPr eaLnBrk="0" hangingPunct="0">
              <a:spcBef>
                <a:spcPct val="45000"/>
              </a:spcBef>
              <a:buClr>
                <a:schemeClr val="tx1"/>
              </a:buClr>
              <a:buFont typeface="Wingdings" pitchFamily="2" charset="2"/>
              <a:buChar char="4"/>
            </a:pPr>
            <a:r>
              <a:rPr lang="en-GB" altLang="en-US" sz="900" dirty="0">
                <a:latin typeface="Verdana" pitchFamily="34" charset="0"/>
                <a:ea typeface="ＭＳ Ｐゴシック" pitchFamily="34" charset="-128"/>
              </a:rPr>
              <a:t>Clear Goals</a:t>
            </a:r>
          </a:p>
          <a:p>
            <a:pPr eaLnBrk="0" hangingPunct="0">
              <a:spcBef>
                <a:spcPct val="45000"/>
              </a:spcBef>
              <a:buClr>
                <a:schemeClr val="tx1"/>
              </a:buClr>
              <a:buFont typeface="Wingdings" pitchFamily="2" charset="2"/>
              <a:buChar char="4"/>
            </a:pPr>
            <a:r>
              <a:rPr lang="en-GB" altLang="en-US" sz="900" dirty="0">
                <a:latin typeface="Verdana" pitchFamily="34" charset="0"/>
                <a:ea typeface="ＭＳ Ｐゴシック" pitchFamily="34" charset="-128"/>
              </a:rPr>
              <a:t>Structured problem solving</a:t>
            </a:r>
          </a:p>
          <a:p>
            <a:pPr eaLnBrk="0" hangingPunct="0">
              <a:spcBef>
                <a:spcPct val="45000"/>
              </a:spcBef>
              <a:buClr>
                <a:schemeClr val="tx1"/>
              </a:buClr>
              <a:buFont typeface="Wingdings" pitchFamily="2" charset="2"/>
              <a:buChar char="4"/>
            </a:pPr>
            <a:r>
              <a:rPr lang="en-GB" altLang="en-US" sz="900" dirty="0">
                <a:latin typeface="Verdana" pitchFamily="34" charset="0"/>
                <a:ea typeface="ＭＳ Ｐゴシック" pitchFamily="34" charset="-128"/>
              </a:rPr>
              <a:t>Consistent accountability and disciplines</a:t>
            </a:r>
          </a:p>
          <a:p>
            <a:pPr eaLnBrk="0" hangingPunct="0">
              <a:spcBef>
                <a:spcPct val="45000"/>
              </a:spcBef>
              <a:buClr>
                <a:schemeClr val="tx1"/>
              </a:buClr>
              <a:buFont typeface="Wingdings" pitchFamily="2" charset="2"/>
              <a:buChar char="4"/>
            </a:pPr>
            <a:endParaRPr lang="en-GB" altLang="en-US" sz="900" dirty="0">
              <a:solidFill>
                <a:srgbClr val="0A1F62"/>
              </a:solidFill>
              <a:latin typeface="Verdana" pitchFamily="34" charset="0"/>
              <a:ea typeface="ＭＳ Ｐゴシック" pitchFamily="34" charset="-128"/>
            </a:endParaRPr>
          </a:p>
        </p:txBody>
      </p:sp>
      <p:sp>
        <p:nvSpPr>
          <p:cNvPr id="189" name="Text Box 27"/>
          <p:cNvSpPr txBox="1">
            <a:spLocks noChangeArrowheads="1"/>
          </p:cNvSpPr>
          <p:nvPr/>
        </p:nvSpPr>
        <p:spPr bwMode="auto">
          <a:xfrm>
            <a:off x="6619876" y="3754019"/>
            <a:ext cx="1795463" cy="10802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174625" indent="-174625" algn="l">
              <a:defRPr>
                <a:solidFill>
                  <a:schemeClr val="tx1"/>
                </a:solidFill>
                <a:latin typeface="Arial" pitchFamily="34" charset="0"/>
                <a:cs typeface="Arial" pitchFamily="34" charset="0"/>
              </a:defRPr>
            </a:lvl1pPr>
            <a:lvl2pPr algn="l">
              <a:defRPr>
                <a:solidFill>
                  <a:schemeClr val="tx1"/>
                </a:solidFill>
                <a:latin typeface="Arial" pitchFamily="34" charset="0"/>
                <a:cs typeface="Arial" pitchFamily="34" charset="0"/>
              </a:defRPr>
            </a:lvl2pPr>
            <a:lvl3pPr algn="l">
              <a:defRPr>
                <a:solidFill>
                  <a:schemeClr val="tx1"/>
                </a:solidFill>
                <a:latin typeface="Arial" pitchFamily="34" charset="0"/>
                <a:cs typeface="Arial" pitchFamily="34" charset="0"/>
              </a:defRPr>
            </a:lvl3pPr>
            <a:lvl4pPr algn="l">
              <a:defRPr>
                <a:solidFill>
                  <a:schemeClr val="tx1"/>
                </a:solidFill>
                <a:latin typeface="Arial" pitchFamily="34" charset="0"/>
                <a:cs typeface="Arial" pitchFamily="34" charset="0"/>
              </a:defRPr>
            </a:lvl4pPr>
            <a:lvl5pPr algn="l">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45000"/>
              </a:spcBef>
              <a:buClr>
                <a:schemeClr val="tx1"/>
              </a:buClr>
              <a:buFont typeface="Wingdings" pitchFamily="2" charset="2"/>
              <a:buChar char="4"/>
            </a:pPr>
            <a:r>
              <a:rPr lang="en-GB" altLang="en-US" sz="900" b="1" u="sng" dirty="0" smtClean="0">
                <a:latin typeface="+mj-lt"/>
                <a:ea typeface="ＭＳ Ｐゴシック" pitchFamily="34" charset="-128"/>
              </a:rPr>
              <a:t>$</a:t>
            </a:r>
            <a:endParaRPr lang="en-GB" altLang="en-US" sz="900" dirty="0" smtClean="0">
              <a:latin typeface="+mj-lt"/>
              <a:ea typeface="ＭＳ Ｐゴシック" pitchFamily="34" charset="-128"/>
            </a:endParaRPr>
          </a:p>
          <a:p>
            <a:pPr eaLnBrk="0" hangingPunct="0">
              <a:spcBef>
                <a:spcPct val="45000"/>
              </a:spcBef>
              <a:buClr>
                <a:schemeClr val="tx1"/>
              </a:buClr>
              <a:buFont typeface="Wingdings" pitchFamily="2" charset="2"/>
              <a:buChar char="4"/>
            </a:pPr>
            <a:r>
              <a:rPr lang="en-GB" altLang="en-US" sz="900" dirty="0" smtClean="0">
                <a:latin typeface="+mj-lt"/>
                <a:ea typeface="ＭＳ Ｐゴシック" pitchFamily="34" charset="-128"/>
              </a:rPr>
              <a:t>Improved Processes </a:t>
            </a:r>
          </a:p>
          <a:p>
            <a:pPr eaLnBrk="0" hangingPunct="0">
              <a:spcBef>
                <a:spcPct val="45000"/>
              </a:spcBef>
              <a:buClr>
                <a:schemeClr val="tx1"/>
              </a:buClr>
              <a:buFont typeface="Wingdings" pitchFamily="2" charset="2"/>
              <a:buChar char="4"/>
            </a:pPr>
            <a:r>
              <a:rPr lang="en-GB" altLang="en-US" sz="900" dirty="0" smtClean="0">
                <a:latin typeface="+mj-lt"/>
                <a:ea typeface="ＭＳ Ｐゴシック" pitchFamily="34" charset="-128"/>
              </a:rPr>
              <a:t>Operational benefits</a:t>
            </a:r>
          </a:p>
          <a:p>
            <a:pPr eaLnBrk="0" hangingPunct="0">
              <a:spcBef>
                <a:spcPct val="45000"/>
              </a:spcBef>
              <a:buClr>
                <a:schemeClr val="tx1"/>
              </a:buClr>
              <a:buFont typeface="Wingdings" pitchFamily="2" charset="2"/>
              <a:buChar char="4"/>
            </a:pPr>
            <a:r>
              <a:rPr lang="en-GB" altLang="en-US" sz="900" dirty="0" smtClean="0">
                <a:latin typeface="+mj-lt"/>
                <a:ea typeface="ＭＳ Ｐゴシック" pitchFamily="34" charset="-128"/>
              </a:rPr>
              <a:t>Continuous Improvement structure and culture</a:t>
            </a:r>
          </a:p>
          <a:p>
            <a:pPr eaLnBrk="0" hangingPunct="0">
              <a:spcBef>
                <a:spcPct val="45000"/>
              </a:spcBef>
              <a:buClr>
                <a:schemeClr val="tx1"/>
              </a:buClr>
              <a:buFont typeface="Wingdings" pitchFamily="2" charset="2"/>
              <a:buChar char="4"/>
            </a:pPr>
            <a:r>
              <a:rPr lang="en-GB" altLang="en-US" sz="900" dirty="0" smtClean="0">
                <a:latin typeface="+mj-lt"/>
                <a:ea typeface="ＭＳ Ｐゴシック" pitchFamily="34" charset="-128"/>
              </a:rPr>
              <a:t>Enhanced CI capability</a:t>
            </a:r>
            <a:endParaRPr lang="en-GB" altLang="en-US" sz="900" dirty="0">
              <a:latin typeface="+mj-lt"/>
              <a:ea typeface="ＭＳ Ｐゴシック" pitchFamily="34" charset="-128"/>
            </a:endParaRPr>
          </a:p>
        </p:txBody>
      </p:sp>
      <p:sp>
        <p:nvSpPr>
          <p:cNvPr id="190" name="Rectangle 11"/>
          <p:cNvSpPr>
            <a:spLocks noChangeArrowheads="1"/>
          </p:cNvSpPr>
          <p:nvPr/>
        </p:nvSpPr>
        <p:spPr bwMode="auto">
          <a:xfrm>
            <a:off x="840677" y="2382440"/>
            <a:ext cx="2470150" cy="7409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174625" indent="-174625" algn="l">
              <a:defRPr>
                <a:solidFill>
                  <a:schemeClr val="tx1"/>
                </a:solidFill>
                <a:latin typeface="Arial" pitchFamily="34" charset="0"/>
                <a:cs typeface="Arial" pitchFamily="34" charset="0"/>
              </a:defRPr>
            </a:lvl1pPr>
            <a:lvl2pPr algn="l">
              <a:defRPr>
                <a:solidFill>
                  <a:schemeClr val="tx1"/>
                </a:solidFill>
                <a:latin typeface="Arial" pitchFamily="34" charset="0"/>
                <a:cs typeface="Arial" pitchFamily="34" charset="0"/>
              </a:defRPr>
            </a:lvl2pPr>
            <a:lvl3pPr algn="l">
              <a:defRPr>
                <a:solidFill>
                  <a:schemeClr val="tx1"/>
                </a:solidFill>
                <a:latin typeface="Arial" pitchFamily="34" charset="0"/>
                <a:cs typeface="Arial" pitchFamily="34" charset="0"/>
              </a:defRPr>
            </a:lvl3pPr>
            <a:lvl4pPr algn="l">
              <a:defRPr>
                <a:solidFill>
                  <a:schemeClr val="tx1"/>
                </a:solidFill>
                <a:latin typeface="Arial" pitchFamily="34" charset="0"/>
                <a:cs typeface="Arial" pitchFamily="34" charset="0"/>
              </a:defRPr>
            </a:lvl4pPr>
            <a:lvl5pPr algn="l">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45000"/>
              </a:spcBef>
              <a:buClr>
                <a:schemeClr val="tx1"/>
              </a:buClr>
              <a:buFont typeface="Wingdings" pitchFamily="2" charset="2"/>
              <a:buChar char="4"/>
            </a:pPr>
            <a:r>
              <a:rPr lang="en-GB" altLang="en-US" sz="900" dirty="0">
                <a:latin typeface="Verdana" pitchFamily="34" charset="0"/>
                <a:ea typeface="ＭＳ Ｐゴシック" pitchFamily="34" charset="-128"/>
              </a:rPr>
              <a:t>Problem solving processes</a:t>
            </a:r>
          </a:p>
          <a:p>
            <a:pPr eaLnBrk="0" hangingPunct="0">
              <a:spcBef>
                <a:spcPct val="45000"/>
              </a:spcBef>
              <a:buClr>
                <a:schemeClr val="tx1"/>
              </a:buClr>
              <a:buFont typeface="Wingdings" pitchFamily="2" charset="2"/>
              <a:buChar char="4"/>
            </a:pPr>
            <a:r>
              <a:rPr lang="en-GB" altLang="en-US" sz="900" dirty="0">
                <a:latin typeface="Verdana" pitchFamily="34" charset="0"/>
                <a:ea typeface="ＭＳ Ｐゴシック" pitchFamily="34" charset="-128"/>
              </a:rPr>
              <a:t>Statistical process capability evaluation</a:t>
            </a:r>
          </a:p>
          <a:p>
            <a:pPr eaLnBrk="0" hangingPunct="0">
              <a:spcBef>
                <a:spcPct val="45000"/>
              </a:spcBef>
              <a:buClr>
                <a:schemeClr val="tx1"/>
              </a:buClr>
              <a:buFont typeface="Wingdings" pitchFamily="2" charset="2"/>
              <a:buChar char="4"/>
            </a:pPr>
            <a:r>
              <a:rPr lang="en-GB" altLang="en-US" sz="900" dirty="0">
                <a:latin typeface="Verdana" pitchFamily="34" charset="0"/>
                <a:ea typeface="ＭＳ Ｐゴシック" pitchFamily="34" charset="-128"/>
              </a:rPr>
              <a:t>Fact based improvements </a:t>
            </a:r>
          </a:p>
          <a:p>
            <a:pPr eaLnBrk="0" hangingPunct="0">
              <a:spcBef>
                <a:spcPct val="45000"/>
              </a:spcBef>
              <a:buClr>
                <a:schemeClr val="tx1"/>
              </a:buClr>
              <a:buFont typeface="Wingdings" pitchFamily="2" charset="2"/>
              <a:buChar char="4"/>
            </a:pPr>
            <a:r>
              <a:rPr lang="en-GB" altLang="en-US" sz="900" dirty="0">
                <a:latin typeface="Verdana" pitchFamily="34" charset="0"/>
                <a:ea typeface="ＭＳ Ｐゴシック" pitchFamily="34" charset="-128"/>
              </a:rPr>
              <a:t>Project Management</a:t>
            </a:r>
            <a:endParaRPr lang="en-GB" altLang="en-US" sz="800" dirty="0">
              <a:latin typeface="Verdana" pitchFamily="34" charset="0"/>
              <a:ea typeface="ＭＳ Ｐゴシック" pitchFamily="34" charset="-128"/>
            </a:endParaRPr>
          </a:p>
        </p:txBody>
      </p:sp>
      <p:sp>
        <p:nvSpPr>
          <p:cNvPr id="14" name="Date Placeholder 13"/>
          <p:cNvSpPr>
            <a:spLocks noGrp="1"/>
          </p:cNvSpPr>
          <p:nvPr>
            <p:ph type="dt" sz="half" idx="16"/>
          </p:nvPr>
        </p:nvSpPr>
        <p:spPr/>
        <p:txBody>
          <a:bodyPr/>
          <a:lstStyle/>
          <a:p>
            <a:endParaRPr lang="en-GB"/>
          </a:p>
        </p:txBody>
      </p:sp>
      <p:sp>
        <p:nvSpPr>
          <p:cNvPr id="15" name="Footer Placeholder 14"/>
          <p:cNvSpPr>
            <a:spLocks noGrp="1"/>
          </p:cNvSpPr>
          <p:nvPr>
            <p:ph type="ftr" sz="quarter" idx="17"/>
          </p:nvPr>
        </p:nvSpPr>
        <p:spPr/>
        <p:txBody>
          <a:bodyPr/>
          <a:lstStyle/>
          <a:p>
            <a:endParaRPr lang="en-GB"/>
          </a:p>
        </p:txBody>
      </p:sp>
    </p:spTree>
    <p:extLst>
      <p:ext uri="{BB962C8B-B14F-4D97-AF65-F5344CB8AC3E}">
        <p14:creationId xmlns:p14="http://schemas.microsoft.com/office/powerpoint/2010/main" val="18259521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id" hidden="1"/>
          <p:cNvGrpSpPr>
            <a:grpSpLocks/>
          </p:cNvGrpSpPr>
          <p:nvPr>
            <p:custDataLst>
              <p:tags r:id="rId1"/>
            </p:custDataLst>
          </p:nvPr>
        </p:nvGrpSpPr>
        <p:grpSpPr>
          <a:xfrm>
            <a:off x="482138" y="605118"/>
            <a:ext cx="8997697" cy="6711697"/>
            <a:chOff x="530352" y="685800"/>
            <a:chExt cx="8997696" cy="6711696"/>
          </a:xfrm>
        </p:grpSpPr>
        <p:sp>
          <p:nvSpPr>
            <p:cNvPr id="31" name="Footer block" hidden="1"/>
            <p:cNvSpPr>
              <a:spLocks noChangeArrowheads="1"/>
            </p:cNvSpPr>
            <p:nvPr/>
          </p:nvSpPr>
          <p:spPr bwMode="gray">
            <a:xfrm>
              <a:off x="530352" y="6784848"/>
              <a:ext cx="8997696"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819158">
                <a:defRPr/>
              </a:pPr>
              <a:endParaRPr lang="en-GB" dirty="0"/>
            </a:p>
          </p:txBody>
        </p:sp>
        <p:sp>
          <p:nvSpPr>
            <p:cNvPr id="32" name="Title block" hidden="1"/>
            <p:cNvSpPr>
              <a:spLocks noChangeArrowheads="1"/>
            </p:cNvSpPr>
            <p:nvPr/>
          </p:nvSpPr>
          <p:spPr bwMode="gray">
            <a:xfrm>
              <a:off x="530352" y="1143000"/>
              <a:ext cx="8997696"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819158">
                <a:defRPr/>
              </a:pPr>
              <a:endParaRPr lang="en-GB" dirty="0"/>
            </a:p>
          </p:txBody>
        </p:sp>
        <p:sp>
          <p:nvSpPr>
            <p:cNvPr id="33" name="Header block" hidden="1"/>
            <p:cNvSpPr>
              <a:spLocks noChangeArrowheads="1"/>
            </p:cNvSpPr>
            <p:nvPr/>
          </p:nvSpPr>
          <p:spPr bwMode="gray">
            <a:xfrm>
              <a:off x="530352" y="685800"/>
              <a:ext cx="8997696"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719435">
                <a:buSzPct val="90000"/>
                <a:defRPr/>
              </a:pPr>
              <a:endParaRPr lang="en-GB" sz="1300" dirty="0">
                <a:solidFill>
                  <a:schemeClr val="folHlink"/>
                </a:solidFill>
                <a:cs typeface="Arial" charset="0"/>
              </a:endParaRPr>
            </a:p>
          </p:txBody>
        </p:sp>
        <p:grpSp>
          <p:nvGrpSpPr>
            <p:cNvPr id="34" name="Group 600" hidden="1"/>
            <p:cNvGrpSpPr/>
            <p:nvPr userDrawn="1"/>
          </p:nvGrpSpPr>
          <p:grpSpPr>
            <a:xfrm>
              <a:off x="530352" y="6016752"/>
              <a:ext cx="8997696" cy="612648"/>
              <a:chOff x="530352" y="6016752"/>
              <a:chExt cx="8997696" cy="612648"/>
            </a:xfrm>
          </p:grpSpPr>
          <p:sp>
            <p:nvSpPr>
              <p:cNvPr id="70" name="Content block 606" hidden="1"/>
              <p:cNvSpPr>
                <a:spLocks noChangeArrowheads="1"/>
              </p:cNvSpPr>
              <p:nvPr/>
            </p:nvSpPr>
            <p:spPr bwMode="gray">
              <a:xfrm>
                <a:off x="8156448"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1"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2"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3" name="Content block 603" hidden="1"/>
              <p:cNvSpPr>
                <a:spLocks noChangeArrowheads="1"/>
              </p:cNvSpPr>
              <p:nvPr/>
            </p:nvSpPr>
            <p:spPr bwMode="gray">
              <a:xfrm>
                <a:off x="3584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4" name="Content block 602" hidden="1"/>
              <p:cNvSpPr>
                <a:spLocks noChangeArrowheads="1"/>
              </p:cNvSpPr>
              <p:nvPr/>
            </p:nvSpPr>
            <p:spPr bwMode="gray">
              <a:xfrm>
                <a:off x="2057400"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5" name="Content block 601" hidden="1"/>
              <p:cNvSpPr>
                <a:spLocks noChangeArrowheads="1"/>
              </p:cNvSpPr>
              <p:nvPr/>
            </p:nvSpPr>
            <p:spPr bwMode="gray">
              <a:xfrm>
                <a:off x="530352"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5" name="Group 500" hidden="1"/>
            <p:cNvGrpSpPr/>
            <p:nvPr userDrawn="1"/>
          </p:nvGrpSpPr>
          <p:grpSpPr>
            <a:xfrm>
              <a:off x="530352" y="5257800"/>
              <a:ext cx="8997696" cy="612648"/>
              <a:chOff x="530352" y="5257800"/>
              <a:chExt cx="8997696" cy="612648"/>
            </a:xfrm>
          </p:grpSpPr>
          <p:sp>
            <p:nvSpPr>
              <p:cNvPr id="64" name="Content block 506" hidden="1"/>
              <p:cNvSpPr>
                <a:spLocks noChangeArrowheads="1"/>
              </p:cNvSpPr>
              <p:nvPr/>
            </p:nvSpPr>
            <p:spPr bwMode="gray">
              <a:xfrm>
                <a:off x="8156448"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5"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6"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7" name="Content block 503" hidden="1"/>
              <p:cNvSpPr>
                <a:spLocks noChangeArrowheads="1"/>
              </p:cNvSpPr>
              <p:nvPr/>
            </p:nvSpPr>
            <p:spPr bwMode="gray">
              <a:xfrm>
                <a:off x="3584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8" name="Content block 502" hidden="1"/>
              <p:cNvSpPr>
                <a:spLocks noChangeArrowheads="1"/>
              </p:cNvSpPr>
              <p:nvPr/>
            </p:nvSpPr>
            <p:spPr bwMode="gray">
              <a:xfrm>
                <a:off x="2057400"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9" name="Content block 501" hidden="1"/>
              <p:cNvSpPr>
                <a:spLocks noChangeArrowheads="1"/>
              </p:cNvSpPr>
              <p:nvPr/>
            </p:nvSpPr>
            <p:spPr bwMode="gray">
              <a:xfrm>
                <a:off x="530352"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6" name="Group 400" hidden="1"/>
            <p:cNvGrpSpPr/>
            <p:nvPr userDrawn="1"/>
          </p:nvGrpSpPr>
          <p:grpSpPr>
            <a:xfrm>
              <a:off x="530352" y="4498848"/>
              <a:ext cx="8997696" cy="612648"/>
              <a:chOff x="530352" y="4498848"/>
              <a:chExt cx="8997696" cy="612648"/>
            </a:xfrm>
          </p:grpSpPr>
          <p:sp>
            <p:nvSpPr>
              <p:cNvPr id="58" name="Content block 406" hidden="1"/>
              <p:cNvSpPr>
                <a:spLocks noChangeArrowheads="1"/>
              </p:cNvSpPr>
              <p:nvPr/>
            </p:nvSpPr>
            <p:spPr bwMode="gray">
              <a:xfrm>
                <a:off x="8156448"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9"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0"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1" name="Content block 403" hidden="1"/>
              <p:cNvSpPr>
                <a:spLocks noChangeArrowheads="1"/>
              </p:cNvSpPr>
              <p:nvPr/>
            </p:nvSpPr>
            <p:spPr bwMode="gray">
              <a:xfrm>
                <a:off x="3584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2" name="Content block 402" hidden="1"/>
              <p:cNvSpPr>
                <a:spLocks noChangeArrowheads="1"/>
              </p:cNvSpPr>
              <p:nvPr/>
            </p:nvSpPr>
            <p:spPr bwMode="gray">
              <a:xfrm>
                <a:off x="2057400"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3" name="Content block 401" hidden="1"/>
              <p:cNvSpPr>
                <a:spLocks noChangeArrowheads="1"/>
              </p:cNvSpPr>
              <p:nvPr/>
            </p:nvSpPr>
            <p:spPr bwMode="gray">
              <a:xfrm>
                <a:off x="530352"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7" name="Group 300" hidden="1"/>
            <p:cNvGrpSpPr/>
            <p:nvPr userDrawn="1"/>
          </p:nvGrpSpPr>
          <p:grpSpPr>
            <a:xfrm>
              <a:off x="530352" y="3730752"/>
              <a:ext cx="8997696" cy="612648"/>
              <a:chOff x="530352" y="3730752"/>
              <a:chExt cx="8997696" cy="612648"/>
            </a:xfrm>
          </p:grpSpPr>
          <p:sp>
            <p:nvSpPr>
              <p:cNvPr id="52" name="Content block 306" hidden="1"/>
              <p:cNvSpPr>
                <a:spLocks noChangeArrowheads="1"/>
              </p:cNvSpPr>
              <p:nvPr/>
            </p:nvSpPr>
            <p:spPr bwMode="gray">
              <a:xfrm>
                <a:off x="8156448"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3"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4"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5" name="Content block 303" hidden="1"/>
              <p:cNvSpPr>
                <a:spLocks noChangeArrowheads="1"/>
              </p:cNvSpPr>
              <p:nvPr/>
            </p:nvSpPr>
            <p:spPr bwMode="gray">
              <a:xfrm>
                <a:off x="3584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6" name="Content block 302" hidden="1"/>
              <p:cNvSpPr>
                <a:spLocks noChangeArrowheads="1"/>
              </p:cNvSpPr>
              <p:nvPr/>
            </p:nvSpPr>
            <p:spPr bwMode="gray">
              <a:xfrm>
                <a:off x="2057400"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7" name="Content block 301" hidden="1"/>
              <p:cNvSpPr>
                <a:spLocks noChangeArrowheads="1"/>
              </p:cNvSpPr>
              <p:nvPr/>
            </p:nvSpPr>
            <p:spPr bwMode="gray">
              <a:xfrm>
                <a:off x="530352"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8" name="Group 200" hidden="1"/>
            <p:cNvGrpSpPr/>
            <p:nvPr userDrawn="1"/>
          </p:nvGrpSpPr>
          <p:grpSpPr>
            <a:xfrm>
              <a:off x="530352" y="2971800"/>
              <a:ext cx="8997696" cy="612648"/>
              <a:chOff x="530352" y="2971800"/>
              <a:chExt cx="8997696" cy="612648"/>
            </a:xfrm>
          </p:grpSpPr>
          <p:sp>
            <p:nvSpPr>
              <p:cNvPr id="46" name="Content block 206" hidden="1"/>
              <p:cNvSpPr>
                <a:spLocks noChangeArrowheads="1"/>
              </p:cNvSpPr>
              <p:nvPr/>
            </p:nvSpPr>
            <p:spPr bwMode="gray">
              <a:xfrm>
                <a:off x="8156448"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7"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8"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9" name="Content block 203" hidden="1"/>
              <p:cNvSpPr>
                <a:spLocks noChangeArrowheads="1"/>
              </p:cNvSpPr>
              <p:nvPr/>
            </p:nvSpPr>
            <p:spPr bwMode="gray">
              <a:xfrm>
                <a:off x="3584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0" name="Content block 202" hidden="1"/>
              <p:cNvSpPr>
                <a:spLocks noChangeArrowheads="1"/>
              </p:cNvSpPr>
              <p:nvPr/>
            </p:nvSpPr>
            <p:spPr bwMode="gray">
              <a:xfrm>
                <a:off x="2057400"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1" name="Content block 201" hidden="1"/>
              <p:cNvSpPr>
                <a:spLocks noChangeArrowheads="1"/>
              </p:cNvSpPr>
              <p:nvPr/>
            </p:nvSpPr>
            <p:spPr bwMode="gray">
              <a:xfrm>
                <a:off x="530352"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9" name="Group 100" hidden="1"/>
            <p:cNvGrpSpPr/>
            <p:nvPr userDrawn="1"/>
          </p:nvGrpSpPr>
          <p:grpSpPr>
            <a:xfrm>
              <a:off x="530352" y="2212848"/>
              <a:ext cx="8997696" cy="612648"/>
              <a:chOff x="530352" y="2212848"/>
              <a:chExt cx="8997696" cy="612648"/>
            </a:xfrm>
          </p:grpSpPr>
          <p:sp>
            <p:nvSpPr>
              <p:cNvPr id="40" name="Content block 106" hidden="1"/>
              <p:cNvSpPr>
                <a:spLocks noChangeArrowheads="1"/>
              </p:cNvSpPr>
              <p:nvPr/>
            </p:nvSpPr>
            <p:spPr bwMode="gray">
              <a:xfrm>
                <a:off x="8156448"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1"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2"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3"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4" name="Content block 102" hidden="1"/>
              <p:cNvSpPr>
                <a:spLocks noChangeArrowheads="1"/>
              </p:cNvSpPr>
              <p:nvPr/>
            </p:nvSpPr>
            <p:spPr bwMode="gray">
              <a:xfrm>
                <a:off x="2057400"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5" name="Content block 101" hidden="1"/>
              <p:cNvSpPr>
                <a:spLocks noChangeArrowheads="1"/>
              </p:cNvSpPr>
              <p:nvPr/>
            </p:nvSpPr>
            <p:spPr bwMode="gray">
              <a:xfrm>
                <a:off x="530352"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sp>
        <p:nvSpPr>
          <p:cNvPr id="2" name="Title 1"/>
          <p:cNvSpPr>
            <a:spLocks noGrp="1"/>
          </p:cNvSpPr>
          <p:nvPr>
            <p:ph type="title"/>
          </p:nvPr>
        </p:nvSpPr>
        <p:spPr/>
        <p:txBody>
          <a:bodyPr/>
          <a:lstStyle/>
          <a:p>
            <a:r>
              <a:rPr lang="en-GB" altLang="en-US" dirty="0" smtClean="0"/>
              <a:t>Every organization will need to go through a change process  to achieve sustainable results!</a:t>
            </a:r>
            <a:endParaRPr lang="en-GB" b="0" i="0" dirty="0"/>
          </a:p>
        </p:txBody>
      </p:sp>
      <p:sp>
        <p:nvSpPr>
          <p:cNvPr id="3309" name="Rectangle 2"/>
          <p:cNvSpPr>
            <a:spLocks noChangeArrowheads="1"/>
          </p:cNvSpPr>
          <p:nvPr/>
        </p:nvSpPr>
        <p:spPr bwMode="auto">
          <a:xfrm>
            <a:off x="1" y="6179113"/>
            <a:ext cx="3306763" cy="6842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hlink"/>
                  </a:outerShdw>
                </a:effectLst>
              </a14:hiddenEffects>
            </a:ext>
          </a:extLst>
        </p:spPr>
        <p:txBody>
          <a:bodyPr wrap="none" lIns="35996" tIns="35996" rIns="35996" bIns="35996" anchor="ctr"/>
          <a:lstStyle/>
          <a:p>
            <a:endParaRPr lang="en-GB" dirty="0"/>
          </a:p>
        </p:txBody>
      </p:sp>
      <p:sp>
        <p:nvSpPr>
          <p:cNvPr id="3310" name="Rectangle 4"/>
          <p:cNvSpPr>
            <a:spLocks noChangeArrowheads="1"/>
          </p:cNvSpPr>
          <p:nvPr/>
        </p:nvSpPr>
        <p:spPr bwMode="auto">
          <a:xfrm>
            <a:off x="542925" y="1671288"/>
            <a:ext cx="8272464" cy="4887025"/>
          </a:xfrm>
          <a:prstGeom prst="rect">
            <a:avLst/>
          </a:prstGeom>
          <a:solidFill>
            <a:schemeClr val="bg1">
              <a:lumMod val="95000"/>
            </a:schemeClr>
          </a:solidFill>
          <a:ln w="12700">
            <a:solidFill>
              <a:schemeClr val="tx1"/>
            </a:solidFill>
            <a:miter lim="800000"/>
            <a:headEnd type="none" w="sm" len="sm"/>
            <a:tailEnd type="none" w="med" len="lg"/>
          </a:ln>
          <a:effectLst/>
        </p:spPr>
        <p:txBody>
          <a:bodyPr wrap="none" lIns="91429" tIns="45714" rIns="91429" bIns="45714" anchor="ctr"/>
          <a:lstStyle/>
          <a:p>
            <a:endParaRPr lang="en-GB" dirty="0"/>
          </a:p>
        </p:txBody>
      </p:sp>
      <p:sp>
        <p:nvSpPr>
          <p:cNvPr id="3311" name="Rectangle 5"/>
          <p:cNvSpPr>
            <a:spLocks noChangeArrowheads="1"/>
          </p:cNvSpPr>
          <p:nvPr/>
        </p:nvSpPr>
        <p:spPr bwMode="auto">
          <a:xfrm>
            <a:off x="542925" y="3026428"/>
            <a:ext cx="5664201" cy="3531885"/>
          </a:xfrm>
          <a:prstGeom prst="rect">
            <a:avLst/>
          </a:prstGeom>
          <a:solidFill>
            <a:schemeClr val="bg2">
              <a:lumMod val="85000"/>
            </a:schemeClr>
          </a:solidFill>
          <a:ln w="12700">
            <a:solidFill>
              <a:schemeClr val="tx1"/>
            </a:solidFill>
            <a:miter lim="800000"/>
            <a:headEnd type="none" w="sm" len="sm"/>
            <a:tailEnd type="none" w="med" len="lg"/>
          </a:ln>
          <a:effectLst/>
        </p:spPr>
        <p:txBody>
          <a:bodyPr wrap="none" lIns="91429" tIns="45714" rIns="91429" bIns="45714" anchor="ctr"/>
          <a:lstStyle/>
          <a:p>
            <a:endParaRPr lang="en-GB" dirty="0"/>
          </a:p>
        </p:txBody>
      </p:sp>
      <p:sp>
        <p:nvSpPr>
          <p:cNvPr id="3312" name="Rectangle 6"/>
          <p:cNvSpPr>
            <a:spLocks noChangeArrowheads="1"/>
          </p:cNvSpPr>
          <p:nvPr/>
        </p:nvSpPr>
        <p:spPr bwMode="auto">
          <a:xfrm>
            <a:off x="524926" y="4858424"/>
            <a:ext cx="3213100" cy="1699889"/>
          </a:xfrm>
          <a:prstGeom prst="rect">
            <a:avLst/>
          </a:prstGeom>
          <a:solidFill>
            <a:schemeClr val="bg1">
              <a:lumMod val="50000"/>
            </a:schemeClr>
          </a:solidFill>
          <a:ln w="12700">
            <a:solidFill>
              <a:schemeClr val="tx1"/>
            </a:solidFill>
            <a:miter lim="800000"/>
            <a:headEnd type="none" w="sm" len="sm"/>
            <a:tailEnd type="none" w="med" len="lg"/>
          </a:ln>
          <a:effectLst/>
        </p:spPr>
        <p:txBody>
          <a:bodyPr wrap="none" lIns="91429" tIns="45714" rIns="91429" bIns="45714" anchor="ctr"/>
          <a:lstStyle>
            <a:lvl1pPr algn="l" defTabSz="762000">
              <a:spcBef>
                <a:spcPct val="0"/>
              </a:spcBef>
              <a:defRPr>
                <a:solidFill>
                  <a:schemeClr val="tx1"/>
                </a:solidFill>
                <a:latin typeface="Arial" pitchFamily="34" charset="0"/>
                <a:cs typeface="Arial" pitchFamily="34" charset="0"/>
              </a:defRPr>
            </a:lvl1pPr>
            <a:lvl2pPr marL="571500" algn="l" defTabSz="762000">
              <a:spcBef>
                <a:spcPct val="0"/>
              </a:spcBef>
              <a:defRPr>
                <a:solidFill>
                  <a:schemeClr val="tx1"/>
                </a:solidFill>
                <a:latin typeface="Arial" pitchFamily="34" charset="0"/>
                <a:cs typeface="Arial" pitchFamily="34" charset="0"/>
              </a:defRPr>
            </a:lvl2pPr>
            <a:lvl3pPr marL="1143000" algn="l" defTabSz="762000">
              <a:spcBef>
                <a:spcPct val="0"/>
              </a:spcBef>
              <a:defRPr>
                <a:solidFill>
                  <a:schemeClr val="tx1"/>
                </a:solidFill>
                <a:latin typeface="Arial" pitchFamily="34" charset="0"/>
                <a:cs typeface="Arial" pitchFamily="34" charset="0"/>
              </a:defRPr>
            </a:lvl3pPr>
            <a:lvl4pPr marL="1714500" algn="l" defTabSz="762000">
              <a:spcBef>
                <a:spcPct val="0"/>
              </a:spcBef>
              <a:defRPr>
                <a:solidFill>
                  <a:schemeClr val="tx1"/>
                </a:solidFill>
                <a:latin typeface="Arial" pitchFamily="34" charset="0"/>
                <a:cs typeface="Arial" pitchFamily="34" charset="0"/>
              </a:defRPr>
            </a:lvl4pPr>
            <a:lvl5pPr marL="2286000" algn="l" defTabSz="762000">
              <a:spcBef>
                <a:spcPct val="0"/>
              </a:spcBef>
              <a:defRPr>
                <a:solidFill>
                  <a:schemeClr val="tx1"/>
                </a:solidFill>
                <a:latin typeface="Arial" pitchFamily="34" charset="0"/>
                <a:cs typeface="Arial" pitchFamily="34" charset="0"/>
              </a:defRPr>
            </a:lvl5pPr>
            <a:lvl6pPr marL="2743200" defTabSz="762000" fontAlgn="base">
              <a:spcBef>
                <a:spcPct val="0"/>
              </a:spcBef>
              <a:spcAft>
                <a:spcPct val="0"/>
              </a:spcAft>
              <a:defRPr>
                <a:solidFill>
                  <a:schemeClr val="tx1"/>
                </a:solidFill>
                <a:latin typeface="Arial" pitchFamily="34" charset="0"/>
                <a:cs typeface="Arial" pitchFamily="34" charset="0"/>
              </a:defRPr>
            </a:lvl6pPr>
            <a:lvl7pPr marL="3200400" defTabSz="762000" fontAlgn="base">
              <a:spcBef>
                <a:spcPct val="0"/>
              </a:spcBef>
              <a:spcAft>
                <a:spcPct val="0"/>
              </a:spcAft>
              <a:defRPr>
                <a:solidFill>
                  <a:schemeClr val="tx1"/>
                </a:solidFill>
                <a:latin typeface="Arial" pitchFamily="34" charset="0"/>
                <a:cs typeface="Arial" pitchFamily="34" charset="0"/>
              </a:defRPr>
            </a:lvl7pPr>
            <a:lvl8pPr marL="3657600" defTabSz="762000" fontAlgn="base">
              <a:spcBef>
                <a:spcPct val="0"/>
              </a:spcBef>
              <a:spcAft>
                <a:spcPct val="0"/>
              </a:spcAft>
              <a:defRPr>
                <a:solidFill>
                  <a:schemeClr val="tx1"/>
                </a:solidFill>
                <a:latin typeface="Arial" pitchFamily="34" charset="0"/>
                <a:cs typeface="Arial" pitchFamily="34" charset="0"/>
              </a:defRPr>
            </a:lvl8pPr>
            <a:lvl9pPr marL="4114800" defTabSz="762000" fontAlgn="base">
              <a:spcBef>
                <a:spcPct val="0"/>
              </a:spcBef>
              <a:spcAft>
                <a:spcPct val="0"/>
              </a:spcAft>
              <a:defRPr>
                <a:solidFill>
                  <a:schemeClr val="tx1"/>
                </a:solidFill>
                <a:latin typeface="Arial" pitchFamily="34" charset="0"/>
                <a:cs typeface="Arial" pitchFamily="34" charset="0"/>
              </a:defRPr>
            </a:lvl9pPr>
          </a:lstStyle>
          <a:p>
            <a:pPr algn="ctr">
              <a:lnSpc>
                <a:spcPct val="90000"/>
              </a:lnSpc>
              <a:buClrTx/>
              <a:buSzTx/>
              <a:buFontTx/>
              <a:buNone/>
            </a:pPr>
            <a:endParaRPr lang="en-GB" altLang="en-US" sz="1200" dirty="0">
              <a:latin typeface="Tahoma" pitchFamily="34" charset="0"/>
            </a:endParaRPr>
          </a:p>
        </p:txBody>
      </p:sp>
      <p:sp>
        <p:nvSpPr>
          <p:cNvPr id="3313" name="Text Box 7"/>
          <p:cNvSpPr txBox="1">
            <a:spLocks noChangeArrowheads="1"/>
          </p:cNvSpPr>
          <p:nvPr/>
        </p:nvSpPr>
        <p:spPr bwMode="auto">
          <a:xfrm>
            <a:off x="3921125" y="6107675"/>
            <a:ext cx="2319338" cy="31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4" rIns="91429" bIns="45714">
            <a:spAutoFit/>
          </a:bodyPr>
          <a:lstStyle>
            <a:lvl1pPr algn="l" defTabSz="762000">
              <a:spcBef>
                <a:spcPct val="0"/>
              </a:spcBef>
              <a:defRPr>
                <a:solidFill>
                  <a:schemeClr val="tx1"/>
                </a:solidFill>
                <a:latin typeface="Arial" pitchFamily="34" charset="0"/>
                <a:cs typeface="Arial" pitchFamily="34" charset="0"/>
              </a:defRPr>
            </a:lvl1pPr>
            <a:lvl2pPr marL="571500" algn="l" defTabSz="762000">
              <a:spcBef>
                <a:spcPct val="0"/>
              </a:spcBef>
              <a:defRPr>
                <a:solidFill>
                  <a:schemeClr val="tx1"/>
                </a:solidFill>
                <a:latin typeface="Arial" pitchFamily="34" charset="0"/>
                <a:cs typeface="Arial" pitchFamily="34" charset="0"/>
              </a:defRPr>
            </a:lvl2pPr>
            <a:lvl3pPr marL="1143000" algn="l" defTabSz="762000">
              <a:spcBef>
                <a:spcPct val="0"/>
              </a:spcBef>
              <a:defRPr>
                <a:solidFill>
                  <a:schemeClr val="tx1"/>
                </a:solidFill>
                <a:latin typeface="Arial" pitchFamily="34" charset="0"/>
                <a:cs typeface="Arial" pitchFamily="34" charset="0"/>
              </a:defRPr>
            </a:lvl3pPr>
            <a:lvl4pPr marL="1714500" algn="l" defTabSz="762000">
              <a:spcBef>
                <a:spcPct val="0"/>
              </a:spcBef>
              <a:defRPr>
                <a:solidFill>
                  <a:schemeClr val="tx1"/>
                </a:solidFill>
                <a:latin typeface="Arial" pitchFamily="34" charset="0"/>
                <a:cs typeface="Arial" pitchFamily="34" charset="0"/>
              </a:defRPr>
            </a:lvl4pPr>
            <a:lvl5pPr marL="2286000" algn="l" defTabSz="762000">
              <a:spcBef>
                <a:spcPct val="0"/>
              </a:spcBef>
              <a:defRPr>
                <a:solidFill>
                  <a:schemeClr val="tx1"/>
                </a:solidFill>
                <a:latin typeface="Arial" pitchFamily="34" charset="0"/>
                <a:cs typeface="Arial" pitchFamily="34" charset="0"/>
              </a:defRPr>
            </a:lvl5pPr>
            <a:lvl6pPr marL="2743200" defTabSz="762000" fontAlgn="base">
              <a:spcBef>
                <a:spcPct val="0"/>
              </a:spcBef>
              <a:spcAft>
                <a:spcPct val="0"/>
              </a:spcAft>
              <a:defRPr>
                <a:solidFill>
                  <a:schemeClr val="tx1"/>
                </a:solidFill>
                <a:latin typeface="Arial" pitchFamily="34" charset="0"/>
                <a:cs typeface="Arial" pitchFamily="34" charset="0"/>
              </a:defRPr>
            </a:lvl6pPr>
            <a:lvl7pPr marL="3200400" defTabSz="762000" fontAlgn="base">
              <a:spcBef>
                <a:spcPct val="0"/>
              </a:spcBef>
              <a:spcAft>
                <a:spcPct val="0"/>
              </a:spcAft>
              <a:defRPr>
                <a:solidFill>
                  <a:schemeClr val="tx1"/>
                </a:solidFill>
                <a:latin typeface="Arial" pitchFamily="34" charset="0"/>
                <a:cs typeface="Arial" pitchFamily="34" charset="0"/>
              </a:defRPr>
            </a:lvl7pPr>
            <a:lvl8pPr marL="3657600" defTabSz="762000" fontAlgn="base">
              <a:spcBef>
                <a:spcPct val="0"/>
              </a:spcBef>
              <a:spcAft>
                <a:spcPct val="0"/>
              </a:spcAft>
              <a:defRPr>
                <a:solidFill>
                  <a:schemeClr val="tx1"/>
                </a:solidFill>
                <a:latin typeface="Arial" pitchFamily="34" charset="0"/>
                <a:cs typeface="Arial" pitchFamily="34" charset="0"/>
              </a:defRPr>
            </a:lvl8pPr>
            <a:lvl9pPr marL="4114800" defTabSz="762000" fontAlgn="base">
              <a:spcBef>
                <a:spcPct val="0"/>
              </a:spcBef>
              <a:spcAft>
                <a:spcPct val="0"/>
              </a:spcAft>
              <a:defRPr>
                <a:solidFill>
                  <a:schemeClr val="tx1"/>
                </a:solidFill>
                <a:latin typeface="Arial" pitchFamily="34" charset="0"/>
                <a:cs typeface="Arial" pitchFamily="34" charset="0"/>
              </a:defRPr>
            </a:lvl9pPr>
          </a:lstStyle>
          <a:p>
            <a:pPr>
              <a:lnSpc>
                <a:spcPct val="90000"/>
              </a:lnSpc>
              <a:spcBef>
                <a:spcPct val="50000"/>
              </a:spcBef>
              <a:buClrTx/>
              <a:buSzTx/>
              <a:buFontTx/>
              <a:buNone/>
            </a:pPr>
            <a:r>
              <a:rPr lang="en-GB" altLang="en-US" sz="1600" i="1" dirty="0" smtClean="0">
                <a:solidFill>
                  <a:srgbClr val="008000"/>
                </a:solidFill>
                <a:latin typeface="Tahoma" pitchFamily="34" charset="0"/>
              </a:rPr>
              <a:t>Behavioural Change</a:t>
            </a:r>
            <a:endParaRPr lang="en-GB" altLang="en-US" sz="1600" i="1" dirty="0">
              <a:solidFill>
                <a:srgbClr val="008000"/>
              </a:solidFill>
              <a:latin typeface="Tahoma" pitchFamily="34" charset="0"/>
            </a:endParaRPr>
          </a:p>
        </p:txBody>
      </p:sp>
      <p:sp>
        <p:nvSpPr>
          <p:cNvPr id="3314" name="Text Box 8"/>
          <p:cNvSpPr txBox="1">
            <a:spLocks noChangeArrowheads="1"/>
          </p:cNvSpPr>
          <p:nvPr/>
        </p:nvSpPr>
        <p:spPr bwMode="auto">
          <a:xfrm>
            <a:off x="6226176" y="6107675"/>
            <a:ext cx="2317750" cy="31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4" rIns="91429" bIns="45714">
            <a:spAutoFit/>
          </a:bodyPr>
          <a:lstStyle>
            <a:lvl1pPr algn="l" defTabSz="762000">
              <a:spcBef>
                <a:spcPct val="0"/>
              </a:spcBef>
              <a:defRPr>
                <a:solidFill>
                  <a:schemeClr val="tx1"/>
                </a:solidFill>
                <a:latin typeface="Arial" pitchFamily="34" charset="0"/>
                <a:cs typeface="Arial" pitchFamily="34" charset="0"/>
              </a:defRPr>
            </a:lvl1pPr>
            <a:lvl2pPr marL="571500" algn="l" defTabSz="762000">
              <a:spcBef>
                <a:spcPct val="0"/>
              </a:spcBef>
              <a:defRPr>
                <a:solidFill>
                  <a:schemeClr val="tx1"/>
                </a:solidFill>
                <a:latin typeface="Arial" pitchFamily="34" charset="0"/>
                <a:cs typeface="Arial" pitchFamily="34" charset="0"/>
              </a:defRPr>
            </a:lvl2pPr>
            <a:lvl3pPr marL="1143000" algn="l" defTabSz="762000">
              <a:spcBef>
                <a:spcPct val="0"/>
              </a:spcBef>
              <a:defRPr>
                <a:solidFill>
                  <a:schemeClr val="tx1"/>
                </a:solidFill>
                <a:latin typeface="Arial" pitchFamily="34" charset="0"/>
                <a:cs typeface="Arial" pitchFamily="34" charset="0"/>
              </a:defRPr>
            </a:lvl3pPr>
            <a:lvl4pPr marL="1714500" algn="l" defTabSz="762000">
              <a:spcBef>
                <a:spcPct val="0"/>
              </a:spcBef>
              <a:defRPr>
                <a:solidFill>
                  <a:schemeClr val="tx1"/>
                </a:solidFill>
                <a:latin typeface="Arial" pitchFamily="34" charset="0"/>
                <a:cs typeface="Arial" pitchFamily="34" charset="0"/>
              </a:defRPr>
            </a:lvl4pPr>
            <a:lvl5pPr marL="2286000" algn="l" defTabSz="762000">
              <a:spcBef>
                <a:spcPct val="0"/>
              </a:spcBef>
              <a:defRPr>
                <a:solidFill>
                  <a:schemeClr val="tx1"/>
                </a:solidFill>
                <a:latin typeface="Arial" pitchFamily="34" charset="0"/>
                <a:cs typeface="Arial" pitchFamily="34" charset="0"/>
              </a:defRPr>
            </a:lvl5pPr>
            <a:lvl6pPr marL="2743200" defTabSz="762000" fontAlgn="base">
              <a:spcBef>
                <a:spcPct val="0"/>
              </a:spcBef>
              <a:spcAft>
                <a:spcPct val="0"/>
              </a:spcAft>
              <a:defRPr>
                <a:solidFill>
                  <a:schemeClr val="tx1"/>
                </a:solidFill>
                <a:latin typeface="Arial" pitchFamily="34" charset="0"/>
                <a:cs typeface="Arial" pitchFamily="34" charset="0"/>
              </a:defRPr>
            </a:lvl6pPr>
            <a:lvl7pPr marL="3200400" defTabSz="762000" fontAlgn="base">
              <a:spcBef>
                <a:spcPct val="0"/>
              </a:spcBef>
              <a:spcAft>
                <a:spcPct val="0"/>
              </a:spcAft>
              <a:defRPr>
                <a:solidFill>
                  <a:schemeClr val="tx1"/>
                </a:solidFill>
                <a:latin typeface="Arial" pitchFamily="34" charset="0"/>
                <a:cs typeface="Arial" pitchFamily="34" charset="0"/>
              </a:defRPr>
            </a:lvl7pPr>
            <a:lvl8pPr marL="3657600" defTabSz="762000" fontAlgn="base">
              <a:spcBef>
                <a:spcPct val="0"/>
              </a:spcBef>
              <a:spcAft>
                <a:spcPct val="0"/>
              </a:spcAft>
              <a:defRPr>
                <a:solidFill>
                  <a:schemeClr val="tx1"/>
                </a:solidFill>
                <a:latin typeface="Arial" pitchFamily="34" charset="0"/>
                <a:cs typeface="Arial" pitchFamily="34" charset="0"/>
              </a:defRPr>
            </a:lvl8pPr>
            <a:lvl9pPr marL="4114800" defTabSz="762000" fontAlgn="base">
              <a:spcBef>
                <a:spcPct val="0"/>
              </a:spcBef>
              <a:spcAft>
                <a:spcPct val="0"/>
              </a:spcAft>
              <a:defRPr>
                <a:solidFill>
                  <a:schemeClr val="tx1"/>
                </a:solidFill>
                <a:latin typeface="Arial" pitchFamily="34" charset="0"/>
                <a:cs typeface="Arial" pitchFamily="34" charset="0"/>
              </a:defRPr>
            </a:lvl9pPr>
          </a:lstStyle>
          <a:p>
            <a:pPr algn="ctr">
              <a:lnSpc>
                <a:spcPct val="90000"/>
              </a:lnSpc>
              <a:spcBef>
                <a:spcPct val="50000"/>
              </a:spcBef>
              <a:buClrTx/>
              <a:buSzTx/>
              <a:buFontTx/>
              <a:buNone/>
            </a:pPr>
            <a:r>
              <a:rPr lang="en-GB" altLang="en-US" sz="1600" i="1" dirty="0" smtClean="0">
                <a:solidFill>
                  <a:srgbClr val="006600"/>
                </a:solidFill>
                <a:latin typeface="Tahoma" pitchFamily="34" charset="0"/>
              </a:rPr>
              <a:t>Cultural Change</a:t>
            </a:r>
            <a:endParaRPr lang="en-GB" altLang="en-US" sz="1600" i="1" dirty="0">
              <a:solidFill>
                <a:srgbClr val="006600"/>
              </a:solidFill>
              <a:latin typeface="Tahoma" pitchFamily="34" charset="0"/>
            </a:endParaRPr>
          </a:p>
        </p:txBody>
      </p:sp>
      <p:sp>
        <p:nvSpPr>
          <p:cNvPr id="3315" name="Freeform 9"/>
          <p:cNvSpPr>
            <a:spLocks/>
          </p:cNvSpPr>
          <p:nvPr/>
        </p:nvSpPr>
        <p:spPr bwMode="auto">
          <a:xfrm rot="16647953">
            <a:off x="1615281" y="614133"/>
            <a:ext cx="5368925" cy="6704012"/>
          </a:xfrm>
          <a:custGeom>
            <a:avLst/>
            <a:gdLst>
              <a:gd name="T0" fmla="*/ 0 w 2544"/>
              <a:gd name="T1" fmla="*/ 0 h 2736"/>
              <a:gd name="T2" fmla="*/ 432 w 2544"/>
              <a:gd name="T3" fmla="*/ 864 h 2736"/>
              <a:gd name="T4" fmla="*/ 1392 w 2544"/>
              <a:gd name="T5" fmla="*/ 1440 h 2736"/>
              <a:gd name="T6" fmla="*/ 2064 w 2544"/>
              <a:gd name="T7" fmla="*/ 1968 h 2736"/>
              <a:gd name="T8" fmla="*/ 2544 w 2544"/>
              <a:gd name="T9" fmla="*/ 2736 h 2736"/>
            </a:gdLst>
            <a:ahLst/>
            <a:cxnLst>
              <a:cxn ang="0">
                <a:pos x="T0" y="T1"/>
              </a:cxn>
              <a:cxn ang="0">
                <a:pos x="T2" y="T3"/>
              </a:cxn>
              <a:cxn ang="0">
                <a:pos x="T4" y="T5"/>
              </a:cxn>
              <a:cxn ang="0">
                <a:pos x="T6" y="T7"/>
              </a:cxn>
              <a:cxn ang="0">
                <a:pos x="T8" y="T9"/>
              </a:cxn>
            </a:cxnLst>
            <a:rect l="0" t="0" r="r" b="b"/>
            <a:pathLst>
              <a:path w="2544" h="2736">
                <a:moveTo>
                  <a:pt x="0" y="0"/>
                </a:moveTo>
                <a:cubicBezTo>
                  <a:pt x="100" y="312"/>
                  <a:pt x="200" y="624"/>
                  <a:pt x="432" y="864"/>
                </a:cubicBezTo>
                <a:cubicBezTo>
                  <a:pt x="664" y="1104"/>
                  <a:pt x="1120" y="1256"/>
                  <a:pt x="1392" y="1440"/>
                </a:cubicBezTo>
                <a:cubicBezTo>
                  <a:pt x="1664" y="1624"/>
                  <a:pt x="1872" y="1752"/>
                  <a:pt x="2064" y="1968"/>
                </a:cubicBezTo>
                <a:cubicBezTo>
                  <a:pt x="2256" y="2184"/>
                  <a:pt x="2400" y="2460"/>
                  <a:pt x="2544" y="2736"/>
                </a:cubicBezTo>
              </a:path>
            </a:pathLst>
          </a:custGeom>
          <a:noFill/>
          <a:ln w="101600">
            <a:solidFill>
              <a:schemeClr val="tx2"/>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9" tIns="45714" rIns="91429" bIns="45714" anchor="ctr"/>
          <a:lstStyle/>
          <a:p>
            <a:endParaRPr lang="en-GB" dirty="0"/>
          </a:p>
        </p:txBody>
      </p:sp>
      <p:sp>
        <p:nvSpPr>
          <p:cNvPr id="3316" name="Text Box 10"/>
          <p:cNvSpPr txBox="1">
            <a:spLocks noChangeArrowheads="1"/>
          </p:cNvSpPr>
          <p:nvPr/>
        </p:nvSpPr>
        <p:spPr bwMode="auto">
          <a:xfrm>
            <a:off x="1024444" y="5577450"/>
            <a:ext cx="1342013" cy="369320"/>
          </a:xfrm>
          <a:prstGeom prst="rect">
            <a:avLst/>
          </a:prstGeom>
          <a:solidFill>
            <a:schemeClr val="accent3"/>
          </a:solidFill>
          <a:ln>
            <a:solidFill>
              <a:schemeClr val="tx1"/>
            </a:solidFill>
          </a:ln>
          <a:effectLst/>
        </p:spPr>
        <p:txBody>
          <a:bodyPr wrap="none" lIns="91429" tIns="45714" rIns="91429" bIns="45714">
            <a:spAutoFit/>
          </a:bodyPr>
          <a:lstStyle>
            <a:defPPr>
              <a:defRPr lang="en-US"/>
            </a:defPPr>
            <a:lvl1pPr marL="457200" indent="-457200" algn="ctr">
              <a:spcBef>
                <a:spcPct val="0"/>
              </a:spcBef>
              <a:buClrTx/>
              <a:buSzTx/>
              <a:buFontTx/>
              <a:buNone/>
              <a:defRPr sz="1800">
                <a:solidFill>
                  <a:schemeClr val="bg1"/>
                </a:solidFill>
                <a:latin typeface="+mj-lt"/>
                <a:cs typeface="Arial" pitchFamily="34" charset="0"/>
              </a:defRPr>
            </a:lvl1pPr>
            <a:lvl2pPr marL="914400" indent="-457200">
              <a:spcBef>
                <a:spcPct val="0"/>
              </a:spcBef>
              <a:defRPr>
                <a:latin typeface="Arial" pitchFamily="34" charset="0"/>
                <a:cs typeface="Arial" pitchFamily="34" charset="0"/>
              </a:defRPr>
            </a:lvl2pPr>
            <a:lvl3pPr marL="1371600" indent="-457200">
              <a:spcBef>
                <a:spcPct val="0"/>
              </a:spcBef>
              <a:defRPr>
                <a:latin typeface="Arial" pitchFamily="34" charset="0"/>
                <a:cs typeface="Arial" pitchFamily="34" charset="0"/>
              </a:defRPr>
            </a:lvl3pPr>
            <a:lvl4pPr marL="1828800" indent="-457200">
              <a:spcBef>
                <a:spcPct val="0"/>
              </a:spcBef>
              <a:defRPr>
                <a:latin typeface="Arial" pitchFamily="34" charset="0"/>
                <a:cs typeface="Arial" pitchFamily="34" charset="0"/>
              </a:defRPr>
            </a:lvl4pPr>
            <a:lvl5pPr marL="2286000" indent="-457200">
              <a:spcBef>
                <a:spcPct val="0"/>
              </a:spcBef>
              <a:defRPr>
                <a:latin typeface="Arial" pitchFamily="34" charset="0"/>
                <a:cs typeface="Arial" pitchFamily="34" charset="0"/>
              </a:defRPr>
            </a:lvl5pPr>
            <a:lvl6pPr marL="2743200" indent="-457200" fontAlgn="base">
              <a:spcBef>
                <a:spcPct val="0"/>
              </a:spcBef>
              <a:spcAft>
                <a:spcPct val="0"/>
              </a:spcAft>
              <a:defRPr>
                <a:latin typeface="Arial" pitchFamily="34" charset="0"/>
                <a:cs typeface="Arial" pitchFamily="34" charset="0"/>
              </a:defRPr>
            </a:lvl6pPr>
            <a:lvl7pPr marL="3200400" indent="-457200" fontAlgn="base">
              <a:spcBef>
                <a:spcPct val="0"/>
              </a:spcBef>
              <a:spcAft>
                <a:spcPct val="0"/>
              </a:spcAft>
              <a:defRPr>
                <a:latin typeface="Arial" pitchFamily="34" charset="0"/>
                <a:cs typeface="Arial" pitchFamily="34" charset="0"/>
              </a:defRPr>
            </a:lvl7pPr>
            <a:lvl8pPr marL="3657600" indent="-457200" fontAlgn="base">
              <a:spcBef>
                <a:spcPct val="0"/>
              </a:spcBef>
              <a:spcAft>
                <a:spcPct val="0"/>
              </a:spcAft>
              <a:defRPr>
                <a:latin typeface="Arial" pitchFamily="34" charset="0"/>
                <a:cs typeface="Arial" pitchFamily="34" charset="0"/>
              </a:defRPr>
            </a:lvl8pPr>
            <a:lvl9pPr marL="4114800" indent="-457200" fontAlgn="base">
              <a:spcBef>
                <a:spcPct val="0"/>
              </a:spcBef>
              <a:spcAft>
                <a:spcPct val="0"/>
              </a:spcAft>
              <a:defRPr>
                <a:latin typeface="Arial" pitchFamily="34" charset="0"/>
                <a:cs typeface="Arial" pitchFamily="34" charset="0"/>
              </a:defRPr>
            </a:lvl9pPr>
          </a:lstStyle>
          <a:p>
            <a:r>
              <a:rPr lang="en-GB" altLang="en-US" dirty="0" smtClean="0"/>
              <a:t>Acceptance</a:t>
            </a:r>
            <a:endParaRPr lang="en-GB" altLang="en-US" dirty="0"/>
          </a:p>
        </p:txBody>
      </p:sp>
      <p:sp>
        <p:nvSpPr>
          <p:cNvPr id="3317" name="Text Box 11"/>
          <p:cNvSpPr txBox="1">
            <a:spLocks noChangeArrowheads="1"/>
          </p:cNvSpPr>
          <p:nvPr/>
        </p:nvSpPr>
        <p:spPr bwMode="auto">
          <a:xfrm>
            <a:off x="1752857" y="4982138"/>
            <a:ext cx="1721924" cy="369320"/>
          </a:xfrm>
          <a:prstGeom prst="rect">
            <a:avLst/>
          </a:prstGeom>
          <a:solidFill>
            <a:schemeClr val="accent3"/>
          </a:solidFill>
          <a:ln>
            <a:solidFill>
              <a:schemeClr val="tx1"/>
            </a:solidFill>
          </a:ln>
          <a:effectLst/>
        </p:spPr>
        <p:txBody>
          <a:bodyPr wrap="none" lIns="91429" tIns="45714" rIns="91429" bIns="45714">
            <a:spAutoFit/>
          </a:bodyPr>
          <a:lstStyle>
            <a:defPPr>
              <a:defRPr lang="en-US"/>
            </a:defPPr>
            <a:lvl1pPr marL="457200" indent="-457200" algn="ctr">
              <a:spcBef>
                <a:spcPct val="0"/>
              </a:spcBef>
              <a:buClrTx/>
              <a:buSzTx/>
              <a:buFontTx/>
              <a:buNone/>
              <a:defRPr sz="1800">
                <a:solidFill>
                  <a:schemeClr val="bg1"/>
                </a:solidFill>
                <a:latin typeface="+mj-lt"/>
                <a:cs typeface="Arial" pitchFamily="34" charset="0"/>
              </a:defRPr>
            </a:lvl1pPr>
            <a:lvl2pPr marL="914400" indent="-457200">
              <a:spcBef>
                <a:spcPct val="0"/>
              </a:spcBef>
              <a:defRPr>
                <a:latin typeface="Arial" pitchFamily="34" charset="0"/>
                <a:cs typeface="Arial" pitchFamily="34" charset="0"/>
              </a:defRPr>
            </a:lvl2pPr>
            <a:lvl3pPr marL="1371600" indent="-457200">
              <a:spcBef>
                <a:spcPct val="0"/>
              </a:spcBef>
              <a:defRPr>
                <a:latin typeface="Arial" pitchFamily="34" charset="0"/>
                <a:cs typeface="Arial" pitchFamily="34" charset="0"/>
              </a:defRPr>
            </a:lvl3pPr>
            <a:lvl4pPr marL="1828800" indent="-457200">
              <a:spcBef>
                <a:spcPct val="0"/>
              </a:spcBef>
              <a:defRPr>
                <a:latin typeface="Arial" pitchFamily="34" charset="0"/>
                <a:cs typeface="Arial" pitchFamily="34" charset="0"/>
              </a:defRPr>
            </a:lvl4pPr>
            <a:lvl5pPr marL="2286000" indent="-457200">
              <a:spcBef>
                <a:spcPct val="0"/>
              </a:spcBef>
              <a:defRPr>
                <a:latin typeface="Arial" pitchFamily="34" charset="0"/>
                <a:cs typeface="Arial" pitchFamily="34" charset="0"/>
              </a:defRPr>
            </a:lvl5pPr>
            <a:lvl6pPr marL="2743200" indent="-457200" fontAlgn="base">
              <a:spcBef>
                <a:spcPct val="0"/>
              </a:spcBef>
              <a:spcAft>
                <a:spcPct val="0"/>
              </a:spcAft>
              <a:defRPr>
                <a:latin typeface="Arial" pitchFamily="34" charset="0"/>
                <a:cs typeface="Arial" pitchFamily="34" charset="0"/>
              </a:defRPr>
            </a:lvl6pPr>
            <a:lvl7pPr marL="3200400" indent="-457200" fontAlgn="base">
              <a:spcBef>
                <a:spcPct val="0"/>
              </a:spcBef>
              <a:spcAft>
                <a:spcPct val="0"/>
              </a:spcAft>
              <a:defRPr>
                <a:latin typeface="Arial" pitchFamily="34" charset="0"/>
                <a:cs typeface="Arial" pitchFamily="34" charset="0"/>
              </a:defRPr>
            </a:lvl7pPr>
            <a:lvl8pPr marL="3657600" indent="-457200" fontAlgn="base">
              <a:spcBef>
                <a:spcPct val="0"/>
              </a:spcBef>
              <a:spcAft>
                <a:spcPct val="0"/>
              </a:spcAft>
              <a:defRPr>
                <a:latin typeface="Arial" pitchFamily="34" charset="0"/>
                <a:cs typeface="Arial" pitchFamily="34" charset="0"/>
              </a:defRPr>
            </a:lvl8pPr>
            <a:lvl9pPr marL="4114800" indent="-457200" fontAlgn="base">
              <a:spcBef>
                <a:spcPct val="0"/>
              </a:spcBef>
              <a:spcAft>
                <a:spcPct val="0"/>
              </a:spcAft>
              <a:defRPr>
                <a:latin typeface="Arial" pitchFamily="34" charset="0"/>
                <a:cs typeface="Arial" pitchFamily="34" charset="0"/>
              </a:defRPr>
            </a:lvl9pPr>
          </a:lstStyle>
          <a:p>
            <a:r>
              <a:rPr lang="en-GB" altLang="en-US" dirty="0" smtClean="0"/>
              <a:t>Understanding</a:t>
            </a:r>
            <a:endParaRPr lang="en-GB" altLang="en-US" dirty="0"/>
          </a:p>
        </p:txBody>
      </p:sp>
      <p:sp>
        <p:nvSpPr>
          <p:cNvPr id="3318" name="Text Box 12"/>
          <p:cNvSpPr txBox="1">
            <a:spLocks noChangeArrowheads="1"/>
          </p:cNvSpPr>
          <p:nvPr/>
        </p:nvSpPr>
        <p:spPr bwMode="auto">
          <a:xfrm>
            <a:off x="2925856" y="4307450"/>
            <a:ext cx="1263464" cy="338542"/>
          </a:xfrm>
          <a:prstGeom prst="rect">
            <a:avLst/>
          </a:prstGeom>
          <a:solidFill>
            <a:schemeClr val="accent3"/>
          </a:solidFill>
          <a:ln>
            <a:solidFill>
              <a:schemeClr val="tx1"/>
            </a:solidFill>
          </a:ln>
          <a:effectLst/>
        </p:spPr>
        <p:txBody>
          <a:bodyPr wrap="none" lIns="91429" tIns="45714" rIns="91429" bIns="45714">
            <a:spAutoFit/>
          </a:bodyPr>
          <a:lstStyle>
            <a:lvl1pPr marL="457200" indent="-457200" algn="l">
              <a:spcBef>
                <a:spcPct val="0"/>
              </a:spcBef>
              <a:defRPr>
                <a:solidFill>
                  <a:schemeClr val="tx1"/>
                </a:solidFill>
                <a:latin typeface="Arial" pitchFamily="34" charset="0"/>
                <a:cs typeface="Arial" pitchFamily="34" charset="0"/>
              </a:defRPr>
            </a:lvl1pPr>
            <a:lvl2pPr marL="914400" indent="-457200" algn="l">
              <a:spcBef>
                <a:spcPct val="0"/>
              </a:spcBef>
              <a:defRPr>
                <a:solidFill>
                  <a:schemeClr val="tx1"/>
                </a:solidFill>
                <a:latin typeface="Arial" pitchFamily="34" charset="0"/>
                <a:cs typeface="Arial" pitchFamily="34" charset="0"/>
              </a:defRPr>
            </a:lvl2pPr>
            <a:lvl3pPr marL="1371600" indent="-457200" algn="l">
              <a:spcBef>
                <a:spcPct val="0"/>
              </a:spcBef>
              <a:defRPr>
                <a:solidFill>
                  <a:schemeClr val="tx1"/>
                </a:solidFill>
                <a:latin typeface="Arial" pitchFamily="34" charset="0"/>
                <a:cs typeface="Arial" pitchFamily="34" charset="0"/>
              </a:defRPr>
            </a:lvl3pPr>
            <a:lvl4pPr marL="1828800" indent="-457200" algn="l">
              <a:spcBef>
                <a:spcPct val="0"/>
              </a:spcBef>
              <a:defRPr>
                <a:solidFill>
                  <a:schemeClr val="tx1"/>
                </a:solidFill>
                <a:latin typeface="Arial" pitchFamily="34" charset="0"/>
                <a:cs typeface="Arial" pitchFamily="34" charset="0"/>
              </a:defRPr>
            </a:lvl4pPr>
            <a:lvl5pPr marL="2286000" indent="-457200" algn="l">
              <a:spcBef>
                <a:spcPct val="0"/>
              </a:spcBef>
              <a:defRPr>
                <a:solidFill>
                  <a:schemeClr val="tx1"/>
                </a:solidFill>
                <a:latin typeface="Arial" pitchFamily="34" charset="0"/>
                <a:cs typeface="Arial" pitchFamily="34" charset="0"/>
              </a:defRPr>
            </a:lvl5pPr>
            <a:lvl6pPr marL="2743200" indent="-457200" fontAlgn="base">
              <a:spcBef>
                <a:spcPct val="0"/>
              </a:spcBef>
              <a:spcAft>
                <a:spcPct val="0"/>
              </a:spcAft>
              <a:defRPr>
                <a:solidFill>
                  <a:schemeClr val="tx1"/>
                </a:solidFill>
                <a:latin typeface="Arial" pitchFamily="34" charset="0"/>
                <a:cs typeface="Arial" pitchFamily="34" charset="0"/>
              </a:defRPr>
            </a:lvl6pPr>
            <a:lvl7pPr marL="3200400" indent="-457200" fontAlgn="base">
              <a:spcBef>
                <a:spcPct val="0"/>
              </a:spcBef>
              <a:spcAft>
                <a:spcPct val="0"/>
              </a:spcAft>
              <a:defRPr>
                <a:solidFill>
                  <a:schemeClr val="tx1"/>
                </a:solidFill>
                <a:latin typeface="Arial" pitchFamily="34" charset="0"/>
                <a:cs typeface="Arial" pitchFamily="34" charset="0"/>
              </a:defRPr>
            </a:lvl7pPr>
            <a:lvl8pPr marL="3657600" indent="-457200" fontAlgn="base">
              <a:spcBef>
                <a:spcPct val="0"/>
              </a:spcBef>
              <a:spcAft>
                <a:spcPct val="0"/>
              </a:spcAft>
              <a:defRPr>
                <a:solidFill>
                  <a:schemeClr val="tx1"/>
                </a:solidFill>
                <a:latin typeface="Arial" pitchFamily="34" charset="0"/>
                <a:cs typeface="Arial" pitchFamily="34" charset="0"/>
              </a:defRPr>
            </a:lvl8pPr>
            <a:lvl9pPr marL="4114800" indent="-457200" fontAlgn="base">
              <a:spcBef>
                <a:spcPct val="0"/>
              </a:spcBef>
              <a:spcAft>
                <a:spcPct val="0"/>
              </a:spcAft>
              <a:defRPr>
                <a:solidFill>
                  <a:schemeClr val="tx1"/>
                </a:solidFill>
                <a:latin typeface="Arial" pitchFamily="34" charset="0"/>
                <a:cs typeface="Arial" pitchFamily="34" charset="0"/>
              </a:defRPr>
            </a:lvl9pPr>
          </a:lstStyle>
          <a:p>
            <a:pPr algn="ctr">
              <a:buClrTx/>
              <a:buSzTx/>
              <a:buFontTx/>
              <a:buNone/>
            </a:pPr>
            <a:r>
              <a:rPr lang="en-GB" altLang="en-US" sz="1600" dirty="0" smtClean="0">
                <a:solidFill>
                  <a:schemeClr val="bg1"/>
                </a:solidFill>
                <a:latin typeface="+mj-lt"/>
              </a:rPr>
              <a:t>Compliance</a:t>
            </a:r>
            <a:endParaRPr lang="en-GB" altLang="en-US" sz="1600" dirty="0">
              <a:solidFill>
                <a:schemeClr val="bg1"/>
              </a:solidFill>
              <a:latin typeface="+mj-lt"/>
            </a:endParaRPr>
          </a:p>
        </p:txBody>
      </p:sp>
      <p:sp>
        <p:nvSpPr>
          <p:cNvPr id="3319" name="Text Box 13"/>
          <p:cNvSpPr txBox="1">
            <a:spLocks noChangeArrowheads="1"/>
          </p:cNvSpPr>
          <p:nvPr/>
        </p:nvSpPr>
        <p:spPr bwMode="auto">
          <a:xfrm>
            <a:off x="4717185" y="3131113"/>
            <a:ext cx="805006" cy="369320"/>
          </a:xfrm>
          <a:prstGeom prst="rect">
            <a:avLst/>
          </a:prstGeom>
          <a:solidFill>
            <a:schemeClr val="accent3"/>
          </a:solidFill>
          <a:ln>
            <a:solidFill>
              <a:schemeClr val="tx1"/>
            </a:solidFill>
          </a:ln>
          <a:effectLst/>
        </p:spPr>
        <p:txBody>
          <a:bodyPr wrap="none" lIns="91429" tIns="45714" rIns="91429" bIns="45714">
            <a:spAutoFit/>
          </a:bodyPr>
          <a:lstStyle>
            <a:defPPr>
              <a:defRPr lang="en-US"/>
            </a:defPPr>
            <a:lvl1pPr marL="457200" indent="-457200" algn="ctr">
              <a:spcBef>
                <a:spcPct val="0"/>
              </a:spcBef>
              <a:buClrTx/>
              <a:buSzTx/>
              <a:buFontTx/>
              <a:buNone/>
              <a:defRPr sz="1800">
                <a:solidFill>
                  <a:schemeClr val="bg1"/>
                </a:solidFill>
                <a:latin typeface="+mj-lt"/>
                <a:cs typeface="Arial" pitchFamily="34" charset="0"/>
              </a:defRPr>
            </a:lvl1pPr>
            <a:lvl2pPr marL="914400" indent="-457200">
              <a:spcBef>
                <a:spcPct val="0"/>
              </a:spcBef>
              <a:defRPr>
                <a:latin typeface="Arial" pitchFamily="34" charset="0"/>
                <a:cs typeface="Arial" pitchFamily="34" charset="0"/>
              </a:defRPr>
            </a:lvl2pPr>
            <a:lvl3pPr marL="1371600" indent="-457200">
              <a:spcBef>
                <a:spcPct val="0"/>
              </a:spcBef>
              <a:defRPr>
                <a:latin typeface="Arial" pitchFamily="34" charset="0"/>
                <a:cs typeface="Arial" pitchFamily="34" charset="0"/>
              </a:defRPr>
            </a:lvl3pPr>
            <a:lvl4pPr marL="1828800" indent="-457200">
              <a:spcBef>
                <a:spcPct val="0"/>
              </a:spcBef>
              <a:defRPr>
                <a:latin typeface="Arial" pitchFamily="34" charset="0"/>
                <a:cs typeface="Arial" pitchFamily="34" charset="0"/>
              </a:defRPr>
            </a:lvl4pPr>
            <a:lvl5pPr marL="2286000" indent="-457200">
              <a:spcBef>
                <a:spcPct val="0"/>
              </a:spcBef>
              <a:defRPr>
                <a:latin typeface="Arial" pitchFamily="34" charset="0"/>
                <a:cs typeface="Arial" pitchFamily="34" charset="0"/>
              </a:defRPr>
            </a:lvl5pPr>
            <a:lvl6pPr marL="2743200" indent="-457200" fontAlgn="base">
              <a:spcBef>
                <a:spcPct val="0"/>
              </a:spcBef>
              <a:spcAft>
                <a:spcPct val="0"/>
              </a:spcAft>
              <a:defRPr>
                <a:latin typeface="Arial" pitchFamily="34" charset="0"/>
                <a:cs typeface="Arial" pitchFamily="34" charset="0"/>
              </a:defRPr>
            </a:lvl6pPr>
            <a:lvl7pPr marL="3200400" indent="-457200" fontAlgn="base">
              <a:spcBef>
                <a:spcPct val="0"/>
              </a:spcBef>
              <a:spcAft>
                <a:spcPct val="0"/>
              </a:spcAft>
              <a:defRPr>
                <a:latin typeface="Arial" pitchFamily="34" charset="0"/>
                <a:cs typeface="Arial" pitchFamily="34" charset="0"/>
              </a:defRPr>
            </a:lvl7pPr>
            <a:lvl8pPr marL="3657600" indent="-457200" fontAlgn="base">
              <a:spcBef>
                <a:spcPct val="0"/>
              </a:spcBef>
              <a:spcAft>
                <a:spcPct val="0"/>
              </a:spcAft>
              <a:defRPr>
                <a:latin typeface="Arial" pitchFamily="34" charset="0"/>
                <a:cs typeface="Arial" pitchFamily="34" charset="0"/>
              </a:defRPr>
            </a:lvl8pPr>
            <a:lvl9pPr marL="4114800" indent="-457200" fontAlgn="base">
              <a:spcBef>
                <a:spcPct val="0"/>
              </a:spcBef>
              <a:spcAft>
                <a:spcPct val="0"/>
              </a:spcAft>
              <a:defRPr>
                <a:latin typeface="Arial" pitchFamily="34" charset="0"/>
                <a:cs typeface="Arial" pitchFamily="34" charset="0"/>
              </a:defRPr>
            </a:lvl9pPr>
          </a:lstStyle>
          <a:p>
            <a:r>
              <a:rPr lang="en-GB" altLang="en-US" dirty="0" smtClean="0"/>
              <a:t>Usage</a:t>
            </a:r>
            <a:endParaRPr lang="en-GB" altLang="en-US" dirty="0"/>
          </a:p>
        </p:txBody>
      </p:sp>
      <p:sp>
        <p:nvSpPr>
          <p:cNvPr id="3320" name="Text Box 14"/>
          <p:cNvSpPr txBox="1">
            <a:spLocks noChangeArrowheads="1"/>
          </p:cNvSpPr>
          <p:nvPr/>
        </p:nvSpPr>
        <p:spPr bwMode="auto">
          <a:xfrm>
            <a:off x="6010194" y="2105588"/>
            <a:ext cx="1463841" cy="369320"/>
          </a:xfrm>
          <a:prstGeom prst="rect">
            <a:avLst/>
          </a:prstGeom>
          <a:solidFill>
            <a:schemeClr val="accent3"/>
          </a:solidFill>
          <a:ln>
            <a:solidFill>
              <a:schemeClr val="tx1"/>
            </a:solidFill>
          </a:ln>
          <a:effectLst/>
        </p:spPr>
        <p:txBody>
          <a:bodyPr wrap="none" lIns="91429" tIns="45714" rIns="91429" bIns="45714">
            <a:spAutoFit/>
          </a:bodyPr>
          <a:lstStyle>
            <a:defPPr>
              <a:defRPr lang="en-US"/>
            </a:defPPr>
            <a:lvl1pPr marL="457200" indent="-457200" algn="ctr">
              <a:spcBef>
                <a:spcPct val="0"/>
              </a:spcBef>
              <a:buClrTx/>
              <a:buSzTx/>
              <a:buFontTx/>
              <a:buNone/>
              <a:defRPr sz="1800">
                <a:solidFill>
                  <a:schemeClr val="bg1"/>
                </a:solidFill>
                <a:latin typeface="+mj-lt"/>
                <a:cs typeface="Arial" pitchFamily="34" charset="0"/>
              </a:defRPr>
            </a:lvl1pPr>
            <a:lvl2pPr marL="914400" indent="-457200">
              <a:spcBef>
                <a:spcPct val="0"/>
              </a:spcBef>
              <a:defRPr>
                <a:latin typeface="Arial" pitchFamily="34" charset="0"/>
                <a:cs typeface="Arial" pitchFamily="34" charset="0"/>
              </a:defRPr>
            </a:lvl2pPr>
            <a:lvl3pPr marL="1371600" indent="-457200">
              <a:spcBef>
                <a:spcPct val="0"/>
              </a:spcBef>
              <a:defRPr>
                <a:latin typeface="Arial" pitchFamily="34" charset="0"/>
                <a:cs typeface="Arial" pitchFamily="34" charset="0"/>
              </a:defRPr>
            </a:lvl3pPr>
            <a:lvl4pPr marL="1828800" indent="-457200">
              <a:spcBef>
                <a:spcPct val="0"/>
              </a:spcBef>
              <a:defRPr>
                <a:latin typeface="Arial" pitchFamily="34" charset="0"/>
                <a:cs typeface="Arial" pitchFamily="34" charset="0"/>
              </a:defRPr>
            </a:lvl4pPr>
            <a:lvl5pPr marL="2286000" indent="-457200">
              <a:spcBef>
                <a:spcPct val="0"/>
              </a:spcBef>
              <a:defRPr>
                <a:latin typeface="Arial" pitchFamily="34" charset="0"/>
                <a:cs typeface="Arial" pitchFamily="34" charset="0"/>
              </a:defRPr>
            </a:lvl5pPr>
            <a:lvl6pPr marL="2743200" indent="-457200" fontAlgn="base">
              <a:spcBef>
                <a:spcPct val="0"/>
              </a:spcBef>
              <a:spcAft>
                <a:spcPct val="0"/>
              </a:spcAft>
              <a:defRPr>
                <a:latin typeface="Arial" pitchFamily="34" charset="0"/>
                <a:cs typeface="Arial" pitchFamily="34" charset="0"/>
              </a:defRPr>
            </a:lvl6pPr>
            <a:lvl7pPr marL="3200400" indent="-457200" fontAlgn="base">
              <a:spcBef>
                <a:spcPct val="0"/>
              </a:spcBef>
              <a:spcAft>
                <a:spcPct val="0"/>
              </a:spcAft>
              <a:defRPr>
                <a:latin typeface="Arial" pitchFamily="34" charset="0"/>
                <a:cs typeface="Arial" pitchFamily="34" charset="0"/>
              </a:defRPr>
            </a:lvl7pPr>
            <a:lvl8pPr marL="3657600" indent="-457200" fontAlgn="base">
              <a:spcBef>
                <a:spcPct val="0"/>
              </a:spcBef>
              <a:spcAft>
                <a:spcPct val="0"/>
              </a:spcAft>
              <a:defRPr>
                <a:latin typeface="Arial" pitchFamily="34" charset="0"/>
                <a:cs typeface="Arial" pitchFamily="34" charset="0"/>
              </a:defRPr>
            </a:lvl8pPr>
            <a:lvl9pPr marL="4114800" indent="-457200" fontAlgn="base">
              <a:spcBef>
                <a:spcPct val="0"/>
              </a:spcBef>
              <a:spcAft>
                <a:spcPct val="0"/>
              </a:spcAft>
              <a:defRPr>
                <a:latin typeface="Arial" pitchFamily="34" charset="0"/>
                <a:cs typeface="Arial" pitchFamily="34" charset="0"/>
              </a:defRPr>
            </a:lvl9pPr>
          </a:lstStyle>
          <a:p>
            <a:r>
              <a:rPr lang="en-GB" altLang="en-US" dirty="0" smtClean="0"/>
              <a:t> ‘Ownership’</a:t>
            </a:r>
            <a:endParaRPr lang="en-GB" altLang="en-US" dirty="0"/>
          </a:p>
        </p:txBody>
      </p:sp>
      <p:sp>
        <p:nvSpPr>
          <p:cNvPr id="3321" name="Text Box 15"/>
          <p:cNvSpPr txBox="1">
            <a:spLocks noChangeAspect="1" noChangeArrowheads="1"/>
          </p:cNvSpPr>
          <p:nvPr/>
        </p:nvSpPr>
        <p:spPr bwMode="auto">
          <a:xfrm>
            <a:off x="604839" y="1687163"/>
            <a:ext cx="2101850" cy="447675"/>
          </a:xfrm>
          <a:prstGeom prst="rect">
            <a:avLst/>
          </a:prstGeom>
          <a:noFill/>
          <a:ln w="9525">
            <a:noFill/>
            <a:miter lim="800000"/>
            <a:headEnd/>
            <a:tailEnd/>
          </a:ln>
          <a:effectLst/>
          <a:extLst>
            <a:ext uri="{909E8E84-426E-40DD-AFC4-6F175D3DCCD1}">
              <a14:hiddenFill xmlns:a14="http://schemas.microsoft.com/office/drawing/2010/main">
                <a:solidFill>
                  <a:srgbClr val="66FFFF"/>
                </a:solidFill>
              </a14:hiddenFill>
            </a:ext>
            <a:ext uri="{AF507438-7753-43E0-B8FC-AC1667EBCBE1}">
              <a14:hiddenEffects xmlns:a14="http://schemas.microsoft.com/office/drawing/2010/main">
                <a:effectLst>
                  <a:outerShdw dist="107763" dir="2700000" algn="ctr" rotWithShape="0">
                    <a:schemeClr val="hlink"/>
                  </a:outerShdw>
                </a:effectLst>
              </a14:hiddenEffects>
            </a:ext>
          </a:extLst>
        </p:spPr>
        <p:txBody>
          <a:bodyPr lIns="35996" tIns="35996" rIns="35996" bIns="35996"/>
          <a:lstStyle/>
          <a:p>
            <a:pPr algn="l"/>
            <a:r>
              <a:rPr lang="en-GB" altLang="en-US" sz="1200" dirty="0" smtClean="0"/>
              <a:t>Experience &amp; Reflection</a:t>
            </a:r>
            <a:endParaRPr lang="en-GB" altLang="en-US" sz="1200" dirty="0"/>
          </a:p>
        </p:txBody>
      </p:sp>
      <p:sp>
        <p:nvSpPr>
          <p:cNvPr id="3322" name="Text Box 16"/>
          <p:cNvSpPr txBox="1">
            <a:spLocks noChangeArrowheads="1"/>
          </p:cNvSpPr>
          <p:nvPr/>
        </p:nvSpPr>
        <p:spPr bwMode="auto">
          <a:xfrm>
            <a:off x="1190626" y="6107675"/>
            <a:ext cx="2974975" cy="31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4" rIns="91429" bIns="45714">
            <a:spAutoFit/>
          </a:bodyPr>
          <a:lstStyle>
            <a:lvl1pPr algn="l" defTabSz="762000">
              <a:spcBef>
                <a:spcPct val="0"/>
              </a:spcBef>
              <a:defRPr>
                <a:solidFill>
                  <a:schemeClr val="tx1"/>
                </a:solidFill>
                <a:latin typeface="Arial" pitchFamily="34" charset="0"/>
                <a:cs typeface="Arial" pitchFamily="34" charset="0"/>
              </a:defRPr>
            </a:lvl1pPr>
            <a:lvl2pPr marL="571500" algn="l" defTabSz="762000">
              <a:spcBef>
                <a:spcPct val="0"/>
              </a:spcBef>
              <a:defRPr>
                <a:solidFill>
                  <a:schemeClr val="tx1"/>
                </a:solidFill>
                <a:latin typeface="Arial" pitchFamily="34" charset="0"/>
                <a:cs typeface="Arial" pitchFamily="34" charset="0"/>
              </a:defRPr>
            </a:lvl2pPr>
            <a:lvl3pPr marL="1143000" algn="l" defTabSz="762000">
              <a:spcBef>
                <a:spcPct val="0"/>
              </a:spcBef>
              <a:defRPr>
                <a:solidFill>
                  <a:schemeClr val="tx1"/>
                </a:solidFill>
                <a:latin typeface="Arial" pitchFamily="34" charset="0"/>
                <a:cs typeface="Arial" pitchFamily="34" charset="0"/>
              </a:defRPr>
            </a:lvl3pPr>
            <a:lvl4pPr marL="1714500" algn="l" defTabSz="762000">
              <a:spcBef>
                <a:spcPct val="0"/>
              </a:spcBef>
              <a:defRPr>
                <a:solidFill>
                  <a:schemeClr val="tx1"/>
                </a:solidFill>
                <a:latin typeface="Arial" pitchFamily="34" charset="0"/>
                <a:cs typeface="Arial" pitchFamily="34" charset="0"/>
              </a:defRPr>
            </a:lvl4pPr>
            <a:lvl5pPr marL="2286000" algn="l" defTabSz="762000">
              <a:spcBef>
                <a:spcPct val="0"/>
              </a:spcBef>
              <a:defRPr>
                <a:solidFill>
                  <a:schemeClr val="tx1"/>
                </a:solidFill>
                <a:latin typeface="Arial" pitchFamily="34" charset="0"/>
                <a:cs typeface="Arial" pitchFamily="34" charset="0"/>
              </a:defRPr>
            </a:lvl5pPr>
            <a:lvl6pPr marL="2743200" defTabSz="762000" fontAlgn="base">
              <a:spcBef>
                <a:spcPct val="0"/>
              </a:spcBef>
              <a:spcAft>
                <a:spcPct val="0"/>
              </a:spcAft>
              <a:defRPr>
                <a:solidFill>
                  <a:schemeClr val="tx1"/>
                </a:solidFill>
                <a:latin typeface="Arial" pitchFamily="34" charset="0"/>
                <a:cs typeface="Arial" pitchFamily="34" charset="0"/>
              </a:defRPr>
            </a:lvl6pPr>
            <a:lvl7pPr marL="3200400" defTabSz="762000" fontAlgn="base">
              <a:spcBef>
                <a:spcPct val="0"/>
              </a:spcBef>
              <a:spcAft>
                <a:spcPct val="0"/>
              </a:spcAft>
              <a:defRPr>
                <a:solidFill>
                  <a:schemeClr val="tx1"/>
                </a:solidFill>
                <a:latin typeface="Arial" pitchFamily="34" charset="0"/>
                <a:cs typeface="Arial" pitchFamily="34" charset="0"/>
              </a:defRPr>
            </a:lvl7pPr>
            <a:lvl8pPr marL="3657600" defTabSz="762000" fontAlgn="base">
              <a:spcBef>
                <a:spcPct val="0"/>
              </a:spcBef>
              <a:spcAft>
                <a:spcPct val="0"/>
              </a:spcAft>
              <a:defRPr>
                <a:solidFill>
                  <a:schemeClr val="tx1"/>
                </a:solidFill>
                <a:latin typeface="Arial" pitchFamily="34" charset="0"/>
                <a:cs typeface="Arial" pitchFamily="34" charset="0"/>
              </a:defRPr>
            </a:lvl8pPr>
            <a:lvl9pPr marL="4114800" defTabSz="762000" fontAlgn="base">
              <a:spcBef>
                <a:spcPct val="0"/>
              </a:spcBef>
              <a:spcAft>
                <a:spcPct val="0"/>
              </a:spcAft>
              <a:defRPr>
                <a:solidFill>
                  <a:schemeClr val="tx1"/>
                </a:solidFill>
                <a:latin typeface="Arial" pitchFamily="34" charset="0"/>
                <a:cs typeface="Arial" pitchFamily="34" charset="0"/>
              </a:defRPr>
            </a:lvl9pPr>
          </a:lstStyle>
          <a:p>
            <a:pPr>
              <a:lnSpc>
                <a:spcPct val="90000"/>
              </a:lnSpc>
              <a:spcBef>
                <a:spcPct val="50000"/>
              </a:spcBef>
            </a:pPr>
            <a:r>
              <a:rPr lang="en-GB" altLang="en-US" sz="1600" i="1" dirty="0" err="1" smtClean="0">
                <a:solidFill>
                  <a:srgbClr val="008000"/>
                </a:solidFill>
                <a:latin typeface="Tahoma" pitchFamily="34" charset="0"/>
              </a:rPr>
              <a:t>Prozedural</a:t>
            </a:r>
            <a:r>
              <a:rPr lang="en-GB" altLang="en-US" sz="1600" i="1" dirty="0" smtClean="0">
                <a:solidFill>
                  <a:srgbClr val="008000"/>
                </a:solidFill>
                <a:latin typeface="Tahoma" pitchFamily="34" charset="0"/>
              </a:rPr>
              <a:t> Change</a:t>
            </a:r>
            <a:endParaRPr lang="en-GB" altLang="en-US" sz="1600" i="1" dirty="0">
              <a:solidFill>
                <a:srgbClr val="008000"/>
              </a:solidFill>
              <a:latin typeface="Tahoma" pitchFamily="34" charset="0"/>
            </a:endParaRPr>
          </a:p>
        </p:txBody>
      </p:sp>
      <p:sp>
        <p:nvSpPr>
          <p:cNvPr id="3323" name="Text Box 17"/>
          <p:cNvSpPr txBox="1">
            <a:spLocks noChangeAspect="1" noChangeArrowheads="1"/>
          </p:cNvSpPr>
          <p:nvPr/>
        </p:nvSpPr>
        <p:spPr bwMode="auto">
          <a:xfrm>
            <a:off x="3117850" y="1683989"/>
            <a:ext cx="1036638" cy="447675"/>
          </a:xfrm>
          <a:prstGeom prst="rect">
            <a:avLst/>
          </a:prstGeom>
          <a:noFill/>
          <a:ln w="9525">
            <a:noFill/>
            <a:miter lim="800000"/>
            <a:headEnd/>
            <a:tailEnd/>
          </a:ln>
          <a:effectLst/>
          <a:extLst>
            <a:ext uri="{909E8E84-426E-40DD-AFC4-6F175D3DCCD1}">
              <a14:hiddenFill xmlns:a14="http://schemas.microsoft.com/office/drawing/2010/main">
                <a:solidFill>
                  <a:srgbClr val="66FFFF"/>
                </a:solidFill>
              </a14:hiddenFill>
            </a:ext>
            <a:ext uri="{AF507438-7753-43E0-B8FC-AC1667EBCBE1}">
              <a14:hiddenEffects xmlns:a14="http://schemas.microsoft.com/office/drawing/2010/main">
                <a:effectLst>
                  <a:outerShdw dist="107763" dir="2700000" algn="ctr" rotWithShape="0">
                    <a:schemeClr val="hlink"/>
                  </a:outerShdw>
                </a:effectLst>
              </a14:hiddenEffects>
            </a:ext>
          </a:extLst>
        </p:spPr>
        <p:txBody>
          <a:bodyPr lIns="35996" tIns="35996" rIns="35996" bIns="35996"/>
          <a:lstStyle/>
          <a:p>
            <a:pPr algn="l"/>
            <a:r>
              <a:rPr lang="en-GB" altLang="en-US" sz="1200" dirty="0" smtClean="0"/>
              <a:t>Developing</a:t>
            </a:r>
            <a:endParaRPr lang="en-GB" altLang="en-US" sz="1200" dirty="0"/>
          </a:p>
        </p:txBody>
      </p:sp>
      <p:sp>
        <p:nvSpPr>
          <p:cNvPr id="3324" name="Text Box 18"/>
          <p:cNvSpPr txBox="1">
            <a:spLocks noChangeAspect="1" noChangeArrowheads="1"/>
          </p:cNvSpPr>
          <p:nvPr/>
        </p:nvSpPr>
        <p:spPr bwMode="auto">
          <a:xfrm>
            <a:off x="6669089" y="1671288"/>
            <a:ext cx="1036637" cy="447675"/>
          </a:xfrm>
          <a:prstGeom prst="rect">
            <a:avLst/>
          </a:prstGeom>
          <a:noFill/>
          <a:ln w="9525">
            <a:noFill/>
            <a:miter lim="800000"/>
            <a:headEnd/>
            <a:tailEnd/>
          </a:ln>
          <a:effectLst/>
          <a:extLst>
            <a:ext uri="{909E8E84-426E-40DD-AFC4-6F175D3DCCD1}">
              <a14:hiddenFill xmlns:a14="http://schemas.microsoft.com/office/drawing/2010/main">
                <a:solidFill>
                  <a:srgbClr val="66FFFF"/>
                </a:solidFill>
              </a14:hiddenFill>
            </a:ext>
            <a:ext uri="{AF507438-7753-43E0-B8FC-AC1667EBCBE1}">
              <a14:hiddenEffects xmlns:a14="http://schemas.microsoft.com/office/drawing/2010/main">
                <a:effectLst>
                  <a:outerShdw dist="107763" dir="2700000" algn="ctr" rotWithShape="0">
                    <a:schemeClr val="hlink"/>
                  </a:outerShdw>
                </a:effectLst>
              </a14:hiddenEffects>
            </a:ext>
          </a:extLst>
        </p:spPr>
        <p:txBody>
          <a:bodyPr lIns="35996" tIns="35996" rIns="35996" bIns="35996"/>
          <a:lstStyle/>
          <a:p>
            <a:pPr algn="l"/>
            <a:r>
              <a:rPr lang="en-GB" altLang="en-US" sz="1200" dirty="0" smtClean="0"/>
              <a:t>Performing</a:t>
            </a:r>
            <a:endParaRPr lang="en-GB" altLang="en-US" sz="1200" dirty="0"/>
          </a:p>
        </p:txBody>
      </p:sp>
      <p:sp>
        <p:nvSpPr>
          <p:cNvPr id="3325" name="Text Box 19"/>
          <p:cNvSpPr txBox="1">
            <a:spLocks noChangeAspect="1" noChangeArrowheads="1"/>
          </p:cNvSpPr>
          <p:nvPr/>
        </p:nvSpPr>
        <p:spPr bwMode="auto">
          <a:xfrm>
            <a:off x="4565651" y="1682400"/>
            <a:ext cx="1692275" cy="447675"/>
          </a:xfrm>
          <a:prstGeom prst="rect">
            <a:avLst/>
          </a:prstGeom>
          <a:noFill/>
          <a:ln w="9525">
            <a:noFill/>
            <a:miter lim="800000"/>
            <a:headEnd/>
            <a:tailEnd/>
          </a:ln>
          <a:effectLst/>
          <a:extLst>
            <a:ext uri="{909E8E84-426E-40DD-AFC4-6F175D3DCCD1}">
              <a14:hiddenFill xmlns:a14="http://schemas.microsoft.com/office/drawing/2010/main">
                <a:solidFill>
                  <a:srgbClr val="66FFFF"/>
                </a:solidFill>
              </a14:hiddenFill>
            </a:ext>
            <a:ext uri="{AF507438-7753-43E0-B8FC-AC1667EBCBE1}">
              <a14:hiddenEffects xmlns:a14="http://schemas.microsoft.com/office/drawing/2010/main">
                <a:effectLst>
                  <a:outerShdw dist="107763" dir="2700000" algn="ctr" rotWithShape="0">
                    <a:schemeClr val="hlink"/>
                  </a:outerShdw>
                </a:effectLst>
              </a14:hiddenEffects>
            </a:ext>
          </a:extLst>
        </p:spPr>
        <p:txBody>
          <a:bodyPr lIns="35996" tIns="35996" rIns="35996" bIns="35996"/>
          <a:lstStyle/>
          <a:p>
            <a:pPr algn="l"/>
            <a:r>
              <a:rPr lang="en-GB" altLang="en-US" sz="1200" dirty="0" smtClean="0"/>
              <a:t>Practice &amp; Learning</a:t>
            </a:r>
            <a:endParaRPr lang="en-GB" altLang="en-US" sz="1200" dirty="0"/>
          </a:p>
        </p:txBody>
      </p:sp>
      <p:sp>
        <p:nvSpPr>
          <p:cNvPr id="3326" name="Line 20"/>
          <p:cNvSpPr>
            <a:spLocks noChangeShapeType="1"/>
          </p:cNvSpPr>
          <p:nvPr/>
        </p:nvSpPr>
        <p:spPr bwMode="auto">
          <a:xfrm>
            <a:off x="788989" y="4183625"/>
            <a:ext cx="168275" cy="357188"/>
          </a:xfrm>
          <a:prstGeom prst="line">
            <a:avLst/>
          </a:prstGeom>
          <a:noFill/>
          <a:ln w="2381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27" name="Freeform 21"/>
          <p:cNvSpPr>
            <a:spLocks/>
          </p:cNvSpPr>
          <p:nvPr/>
        </p:nvSpPr>
        <p:spPr bwMode="auto">
          <a:xfrm>
            <a:off x="957264" y="4540813"/>
            <a:ext cx="161925" cy="357187"/>
          </a:xfrm>
          <a:custGeom>
            <a:avLst/>
            <a:gdLst>
              <a:gd name="T0" fmla="*/ 0 w 102"/>
              <a:gd name="T1" fmla="*/ 0 h 225"/>
              <a:gd name="T2" fmla="*/ 15 w 102"/>
              <a:gd name="T3" fmla="*/ 29 h 225"/>
              <a:gd name="T4" fmla="*/ 24 w 102"/>
              <a:gd name="T5" fmla="*/ 62 h 225"/>
              <a:gd name="T6" fmla="*/ 49 w 102"/>
              <a:gd name="T7" fmla="*/ 124 h 225"/>
              <a:gd name="T8" fmla="*/ 63 w 102"/>
              <a:gd name="T9" fmla="*/ 157 h 225"/>
              <a:gd name="T10" fmla="*/ 78 w 102"/>
              <a:gd name="T11" fmla="*/ 183 h 225"/>
              <a:gd name="T12" fmla="*/ 87 w 102"/>
              <a:gd name="T13" fmla="*/ 206 h 225"/>
              <a:gd name="T14" fmla="*/ 102 w 102"/>
              <a:gd name="T15" fmla="*/ 225 h 2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225">
                <a:moveTo>
                  <a:pt x="0" y="0"/>
                </a:moveTo>
                <a:lnTo>
                  <a:pt x="15" y="29"/>
                </a:lnTo>
                <a:lnTo>
                  <a:pt x="24" y="62"/>
                </a:lnTo>
                <a:lnTo>
                  <a:pt x="49" y="124"/>
                </a:lnTo>
                <a:lnTo>
                  <a:pt x="63" y="157"/>
                </a:lnTo>
                <a:lnTo>
                  <a:pt x="78" y="183"/>
                </a:lnTo>
                <a:lnTo>
                  <a:pt x="87" y="206"/>
                </a:lnTo>
                <a:lnTo>
                  <a:pt x="102" y="225"/>
                </a:lnTo>
              </a:path>
            </a:pathLst>
          </a:custGeom>
          <a:noFill/>
          <a:ln w="2381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28" name="Freeform 22"/>
          <p:cNvSpPr>
            <a:spLocks/>
          </p:cNvSpPr>
          <p:nvPr/>
        </p:nvSpPr>
        <p:spPr bwMode="auto">
          <a:xfrm>
            <a:off x="1119189" y="4898001"/>
            <a:ext cx="168275" cy="36513"/>
          </a:xfrm>
          <a:custGeom>
            <a:avLst/>
            <a:gdLst>
              <a:gd name="T0" fmla="*/ 0 w 106"/>
              <a:gd name="T1" fmla="*/ 0 h 23"/>
              <a:gd name="T2" fmla="*/ 9 w 106"/>
              <a:gd name="T3" fmla="*/ 10 h 23"/>
              <a:gd name="T4" fmla="*/ 24 w 106"/>
              <a:gd name="T5" fmla="*/ 17 h 23"/>
              <a:gd name="T6" fmla="*/ 38 w 106"/>
              <a:gd name="T7" fmla="*/ 20 h 23"/>
              <a:gd name="T8" fmla="*/ 53 w 106"/>
              <a:gd name="T9" fmla="*/ 23 h 23"/>
              <a:gd name="T10" fmla="*/ 82 w 106"/>
              <a:gd name="T11" fmla="*/ 23 h 23"/>
              <a:gd name="T12" fmla="*/ 106 w 106"/>
              <a:gd name="T13" fmla="*/ 23 h 23"/>
            </a:gdLst>
            <a:ahLst/>
            <a:cxnLst>
              <a:cxn ang="0">
                <a:pos x="T0" y="T1"/>
              </a:cxn>
              <a:cxn ang="0">
                <a:pos x="T2" y="T3"/>
              </a:cxn>
              <a:cxn ang="0">
                <a:pos x="T4" y="T5"/>
              </a:cxn>
              <a:cxn ang="0">
                <a:pos x="T6" y="T7"/>
              </a:cxn>
              <a:cxn ang="0">
                <a:pos x="T8" y="T9"/>
              </a:cxn>
              <a:cxn ang="0">
                <a:pos x="T10" y="T11"/>
              </a:cxn>
              <a:cxn ang="0">
                <a:pos x="T12" y="T13"/>
              </a:cxn>
            </a:cxnLst>
            <a:rect l="0" t="0" r="r" b="b"/>
            <a:pathLst>
              <a:path w="106" h="23">
                <a:moveTo>
                  <a:pt x="0" y="0"/>
                </a:moveTo>
                <a:lnTo>
                  <a:pt x="9" y="10"/>
                </a:lnTo>
                <a:lnTo>
                  <a:pt x="24" y="17"/>
                </a:lnTo>
                <a:lnTo>
                  <a:pt x="38" y="20"/>
                </a:lnTo>
                <a:lnTo>
                  <a:pt x="53" y="23"/>
                </a:lnTo>
                <a:lnTo>
                  <a:pt x="82" y="23"/>
                </a:lnTo>
                <a:lnTo>
                  <a:pt x="106" y="23"/>
                </a:lnTo>
              </a:path>
            </a:pathLst>
          </a:custGeom>
          <a:noFill/>
          <a:ln w="2381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29" name="Freeform 23"/>
          <p:cNvSpPr>
            <a:spLocks/>
          </p:cNvSpPr>
          <p:nvPr/>
        </p:nvSpPr>
        <p:spPr bwMode="auto">
          <a:xfrm>
            <a:off x="1287464" y="4934514"/>
            <a:ext cx="168275" cy="1587"/>
          </a:xfrm>
          <a:custGeom>
            <a:avLst/>
            <a:gdLst>
              <a:gd name="T0" fmla="*/ 0 w 106"/>
              <a:gd name="T1" fmla="*/ 24 w 106"/>
              <a:gd name="T2" fmla="*/ 53 w 106"/>
              <a:gd name="T3" fmla="*/ 106 w 106"/>
            </a:gdLst>
            <a:ahLst/>
            <a:cxnLst>
              <a:cxn ang="0">
                <a:pos x="T0" y="0"/>
              </a:cxn>
              <a:cxn ang="0">
                <a:pos x="T1" y="0"/>
              </a:cxn>
              <a:cxn ang="0">
                <a:pos x="T2" y="0"/>
              </a:cxn>
              <a:cxn ang="0">
                <a:pos x="T3" y="0"/>
              </a:cxn>
            </a:cxnLst>
            <a:rect l="0" t="0" r="r" b="b"/>
            <a:pathLst>
              <a:path w="106">
                <a:moveTo>
                  <a:pt x="0" y="0"/>
                </a:moveTo>
                <a:lnTo>
                  <a:pt x="24" y="0"/>
                </a:lnTo>
                <a:lnTo>
                  <a:pt x="53" y="0"/>
                </a:lnTo>
                <a:lnTo>
                  <a:pt x="106" y="0"/>
                </a:lnTo>
              </a:path>
            </a:pathLst>
          </a:custGeom>
          <a:noFill/>
          <a:ln w="2381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30" name="Freeform 24"/>
          <p:cNvSpPr>
            <a:spLocks/>
          </p:cNvSpPr>
          <p:nvPr/>
        </p:nvSpPr>
        <p:spPr bwMode="auto">
          <a:xfrm>
            <a:off x="1455738" y="4934514"/>
            <a:ext cx="169862" cy="1587"/>
          </a:xfrm>
          <a:custGeom>
            <a:avLst/>
            <a:gdLst>
              <a:gd name="T0" fmla="*/ 0 w 107"/>
              <a:gd name="T1" fmla="*/ 54 w 107"/>
              <a:gd name="T2" fmla="*/ 83 w 107"/>
              <a:gd name="T3" fmla="*/ 107 w 107"/>
            </a:gdLst>
            <a:ahLst/>
            <a:cxnLst>
              <a:cxn ang="0">
                <a:pos x="T0" y="0"/>
              </a:cxn>
              <a:cxn ang="0">
                <a:pos x="T1" y="0"/>
              </a:cxn>
              <a:cxn ang="0">
                <a:pos x="T2" y="0"/>
              </a:cxn>
              <a:cxn ang="0">
                <a:pos x="T3" y="0"/>
              </a:cxn>
            </a:cxnLst>
            <a:rect l="0" t="0" r="r" b="b"/>
            <a:pathLst>
              <a:path w="107">
                <a:moveTo>
                  <a:pt x="0" y="0"/>
                </a:moveTo>
                <a:lnTo>
                  <a:pt x="54" y="0"/>
                </a:lnTo>
                <a:lnTo>
                  <a:pt x="83" y="0"/>
                </a:lnTo>
                <a:lnTo>
                  <a:pt x="107" y="0"/>
                </a:lnTo>
              </a:path>
            </a:pathLst>
          </a:custGeom>
          <a:noFill/>
          <a:ln w="2381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31" name="Freeform 25"/>
          <p:cNvSpPr>
            <a:spLocks/>
          </p:cNvSpPr>
          <p:nvPr/>
        </p:nvSpPr>
        <p:spPr bwMode="auto">
          <a:xfrm>
            <a:off x="1625600" y="4898001"/>
            <a:ext cx="160338" cy="36513"/>
          </a:xfrm>
          <a:custGeom>
            <a:avLst/>
            <a:gdLst>
              <a:gd name="T0" fmla="*/ 0 w 101"/>
              <a:gd name="T1" fmla="*/ 23 h 23"/>
              <a:gd name="T2" fmla="*/ 24 w 101"/>
              <a:gd name="T3" fmla="*/ 23 h 23"/>
              <a:gd name="T4" fmla="*/ 48 w 101"/>
              <a:gd name="T5" fmla="*/ 23 h 23"/>
              <a:gd name="T6" fmla="*/ 63 w 101"/>
              <a:gd name="T7" fmla="*/ 20 h 23"/>
              <a:gd name="T8" fmla="*/ 77 w 101"/>
              <a:gd name="T9" fmla="*/ 17 h 23"/>
              <a:gd name="T10" fmla="*/ 92 w 101"/>
              <a:gd name="T11" fmla="*/ 10 h 23"/>
              <a:gd name="T12" fmla="*/ 101 w 101"/>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101" h="23">
                <a:moveTo>
                  <a:pt x="0" y="23"/>
                </a:moveTo>
                <a:lnTo>
                  <a:pt x="24" y="23"/>
                </a:lnTo>
                <a:lnTo>
                  <a:pt x="48" y="23"/>
                </a:lnTo>
                <a:lnTo>
                  <a:pt x="63" y="20"/>
                </a:lnTo>
                <a:lnTo>
                  <a:pt x="77" y="17"/>
                </a:lnTo>
                <a:lnTo>
                  <a:pt x="92" y="10"/>
                </a:lnTo>
                <a:lnTo>
                  <a:pt x="101" y="0"/>
                </a:lnTo>
              </a:path>
            </a:pathLst>
          </a:custGeom>
          <a:noFill/>
          <a:ln w="2381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32" name="Freeform 26"/>
          <p:cNvSpPr>
            <a:spLocks/>
          </p:cNvSpPr>
          <p:nvPr/>
        </p:nvSpPr>
        <p:spPr bwMode="auto">
          <a:xfrm>
            <a:off x="1785938" y="4540813"/>
            <a:ext cx="169862" cy="357187"/>
          </a:xfrm>
          <a:custGeom>
            <a:avLst/>
            <a:gdLst>
              <a:gd name="T0" fmla="*/ 0 w 107"/>
              <a:gd name="T1" fmla="*/ 225 h 225"/>
              <a:gd name="T2" fmla="*/ 15 w 107"/>
              <a:gd name="T3" fmla="*/ 206 h 225"/>
              <a:gd name="T4" fmla="*/ 25 w 107"/>
              <a:gd name="T5" fmla="*/ 183 h 225"/>
              <a:gd name="T6" fmla="*/ 39 w 107"/>
              <a:gd name="T7" fmla="*/ 157 h 225"/>
              <a:gd name="T8" fmla="*/ 54 w 107"/>
              <a:gd name="T9" fmla="*/ 124 h 225"/>
              <a:gd name="T10" fmla="*/ 78 w 107"/>
              <a:gd name="T11" fmla="*/ 62 h 225"/>
              <a:gd name="T12" fmla="*/ 92 w 107"/>
              <a:gd name="T13" fmla="*/ 29 h 225"/>
              <a:gd name="T14" fmla="*/ 107 w 107"/>
              <a:gd name="T15" fmla="*/ 0 h 2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7" h="225">
                <a:moveTo>
                  <a:pt x="0" y="225"/>
                </a:moveTo>
                <a:lnTo>
                  <a:pt x="15" y="206"/>
                </a:lnTo>
                <a:lnTo>
                  <a:pt x="25" y="183"/>
                </a:lnTo>
                <a:lnTo>
                  <a:pt x="39" y="157"/>
                </a:lnTo>
                <a:lnTo>
                  <a:pt x="54" y="124"/>
                </a:lnTo>
                <a:lnTo>
                  <a:pt x="78" y="62"/>
                </a:lnTo>
                <a:lnTo>
                  <a:pt x="92" y="29"/>
                </a:lnTo>
                <a:lnTo>
                  <a:pt x="107" y="0"/>
                </a:lnTo>
              </a:path>
            </a:pathLst>
          </a:custGeom>
          <a:noFill/>
          <a:ln w="2381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33" name="Freeform 27"/>
          <p:cNvSpPr>
            <a:spLocks/>
          </p:cNvSpPr>
          <p:nvPr/>
        </p:nvSpPr>
        <p:spPr bwMode="auto">
          <a:xfrm>
            <a:off x="1955801" y="4183625"/>
            <a:ext cx="168275" cy="357188"/>
          </a:xfrm>
          <a:custGeom>
            <a:avLst/>
            <a:gdLst>
              <a:gd name="T0" fmla="*/ 0 w 106"/>
              <a:gd name="T1" fmla="*/ 225 h 225"/>
              <a:gd name="T2" fmla="*/ 29 w 106"/>
              <a:gd name="T3" fmla="*/ 166 h 225"/>
              <a:gd name="T4" fmla="*/ 53 w 106"/>
              <a:gd name="T5" fmla="*/ 104 h 225"/>
              <a:gd name="T6" fmla="*/ 82 w 106"/>
              <a:gd name="T7" fmla="*/ 49 h 225"/>
              <a:gd name="T8" fmla="*/ 92 w 106"/>
              <a:gd name="T9" fmla="*/ 23 h 225"/>
              <a:gd name="T10" fmla="*/ 106 w 106"/>
              <a:gd name="T11" fmla="*/ 0 h 225"/>
            </a:gdLst>
            <a:ahLst/>
            <a:cxnLst>
              <a:cxn ang="0">
                <a:pos x="T0" y="T1"/>
              </a:cxn>
              <a:cxn ang="0">
                <a:pos x="T2" y="T3"/>
              </a:cxn>
              <a:cxn ang="0">
                <a:pos x="T4" y="T5"/>
              </a:cxn>
              <a:cxn ang="0">
                <a:pos x="T6" y="T7"/>
              </a:cxn>
              <a:cxn ang="0">
                <a:pos x="T8" y="T9"/>
              </a:cxn>
              <a:cxn ang="0">
                <a:pos x="T10" y="T11"/>
              </a:cxn>
            </a:cxnLst>
            <a:rect l="0" t="0" r="r" b="b"/>
            <a:pathLst>
              <a:path w="106" h="225">
                <a:moveTo>
                  <a:pt x="0" y="225"/>
                </a:moveTo>
                <a:lnTo>
                  <a:pt x="29" y="166"/>
                </a:lnTo>
                <a:lnTo>
                  <a:pt x="53" y="104"/>
                </a:lnTo>
                <a:lnTo>
                  <a:pt x="82" y="49"/>
                </a:lnTo>
                <a:lnTo>
                  <a:pt x="92" y="23"/>
                </a:lnTo>
                <a:lnTo>
                  <a:pt x="106" y="0"/>
                </a:lnTo>
              </a:path>
            </a:pathLst>
          </a:custGeom>
          <a:noFill/>
          <a:ln w="2381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34" name="Freeform 28"/>
          <p:cNvSpPr>
            <a:spLocks/>
          </p:cNvSpPr>
          <p:nvPr/>
        </p:nvSpPr>
        <p:spPr bwMode="auto">
          <a:xfrm>
            <a:off x="2124076" y="4002651"/>
            <a:ext cx="161925" cy="180975"/>
          </a:xfrm>
          <a:custGeom>
            <a:avLst/>
            <a:gdLst>
              <a:gd name="T0" fmla="*/ 0 w 102"/>
              <a:gd name="T1" fmla="*/ 114 h 114"/>
              <a:gd name="T2" fmla="*/ 15 w 102"/>
              <a:gd name="T3" fmla="*/ 94 h 114"/>
              <a:gd name="T4" fmla="*/ 24 w 102"/>
              <a:gd name="T5" fmla="*/ 78 h 114"/>
              <a:gd name="T6" fmla="*/ 48 w 102"/>
              <a:gd name="T7" fmla="*/ 49 h 114"/>
              <a:gd name="T8" fmla="*/ 77 w 102"/>
              <a:gd name="T9" fmla="*/ 26 h 114"/>
              <a:gd name="T10" fmla="*/ 102 w 102"/>
              <a:gd name="T11" fmla="*/ 0 h 114"/>
            </a:gdLst>
            <a:ahLst/>
            <a:cxnLst>
              <a:cxn ang="0">
                <a:pos x="T0" y="T1"/>
              </a:cxn>
              <a:cxn ang="0">
                <a:pos x="T2" y="T3"/>
              </a:cxn>
              <a:cxn ang="0">
                <a:pos x="T4" y="T5"/>
              </a:cxn>
              <a:cxn ang="0">
                <a:pos x="T6" y="T7"/>
              </a:cxn>
              <a:cxn ang="0">
                <a:pos x="T8" y="T9"/>
              </a:cxn>
              <a:cxn ang="0">
                <a:pos x="T10" y="T11"/>
              </a:cxn>
            </a:cxnLst>
            <a:rect l="0" t="0" r="r" b="b"/>
            <a:pathLst>
              <a:path w="102" h="114">
                <a:moveTo>
                  <a:pt x="0" y="114"/>
                </a:moveTo>
                <a:lnTo>
                  <a:pt x="15" y="94"/>
                </a:lnTo>
                <a:lnTo>
                  <a:pt x="24" y="78"/>
                </a:lnTo>
                <a:lnTo>
                  <a:pt x="48" y="49"/>
                </a:lnTo>
                <a:lnTo>
                  <a:pt x="77" y="26"/>
                </a:lnTo>
                <a:lnTo>
                  <a:pt x="102" y="0"/>
                </a:lnTo>
              </a:path>
            </a:pathLst>
          </a:custGeom>
          <a:noFill/>
          <a:ln w="2381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35" name="Freeform 29"/>
          <p:cNvSpPr>
            <a:spLocks/>
          </p:cNvSpPr>
          <p:nvPr/>
        </p:nvSpPr>
        <p:spPr bwMode="auto">
          <a:xfrm>
            <a:off x="2286001" y="3815325"/>
            <a:ext cx="168275" cy="187325"/>
          </a:xfrm>
          <a:custGeom>
            <a:avLst/>
            <a:gdLst>
              <a:gd name="T0" fmla="*/ 0 w 106"/>
              <a:gd name="T1" fmla="*/ 118 h 118"/>
              <a:gd name="T2" fmla="*/ 14 w 106"/>
              <a:gd name="T3" fmla="*/ 101 h 118"/>
              <a:gd name="T4" fmla="*/ 24 w 106"/>
              <a:gd name="T5" fmla="*/ 82 h 118"/>
              <a:gd name="T6" fmla="*/ 38 w 106"/>
              <a:gd name="T7" fmla="*/ 59 h 118"/>
              <a:gd name="T8" fmla="*/ 53 w 106"/>
              <a:gd name="T9" fmla="*/ 39 h 118"/>
              <a:gd name="T10" fmla="*/ 67 w 106"/>
              <a:gd name="T11" fmla="*/ 20 h 118"/>
              <a:gd name="T12" fmla="*/ 77 w 106"/>
              <a:gd name="T13" fmla="*/ 7 h 118"/>
              <a:gd name="T14" fmla="*/ 92 w 106"/>
              <a:gd name="T15" fmla="*/ 0 h 118"/>
              <a:gd name="T16" fmla="*/ 101 w 106"/>
              <a:gd name="T17" fmla="*/ 0 h 118"/>
              <a:gd name="T18" fmla="*/ 106 w 106"/>
              <a:gd name="T19" fmla="*/ 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 h="118">
                <a:moveTo>
                  <a:pt x="0" y="118"/>
                </a:moveTo>
                <a:lnTo>
                  <a:pt x="14" y="101"/>
                </a:lnTo>
                <a:lnTo>
                  <a:pt x="24" y="82"/>
                </a:lnTo>
                <a:lnTo>
                  <a:pt x="38" y="59"/>
                </a:lnTo>
                <a:lnTo>
                  <a:pt x="53" y="39"/>
                </a:lnTo>
                <a:lnTo>
                  <a:pt x="67" y="20"/>
                </a:lnTo>
                <a:lnTo>
                  <a:pt x="77" y="7"/>
                </a:lnTo>
                <a:lnTo>
                  <a:pt x="92" y="0"/>
                </a:lnTo>
                <a:lnTo>
                  <a:pt x="101" y="0"/>
                </a:lnTo>
                <a:lnTo>
                  <a:pt x="106" y="4"/>
                </a:lnTo>
              </a:path>
            </a:pathLst>
          </a:custGeom>
          <a:noFill/>
          <a:ln w="2381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36" name="Freeform 30"/>
          <p:cNvSpPr>
            <a:spLocks/>
          </p:cNvSpPr>
          <p:nvPr/>
        </p:nvSpPr>
        <p:spPr bwMode="auto">
          <a:xfrm>
            <a:off x="2454276" y="3821674"/>
            <a:ext cx="168275" cy="361950"/>
          </a:xfrm>
          <a:custGeom>
            <a:avLst/>
            <a:gdLst>
              <a:gd name="T0" fmla="*/ 0 w 106"/>
              <a:gd name="T1" fmla="*/ 0 h 228"/>
              <a:gd name="T2" fmla="*/ 5 w 106"/>
              <a:gd name="T3" fmla="*/ 3 h 228"/>
              <a:gd name="T4" fmla="*/ 15 w 106"/>
              <a:gd name="T5" fmla="*/ 13 h 228"/>
              <a:gd name="T6" fmla="*/ 24 w 106"/>
              <a:gd name="T7" fmla="*/ 32 h 228"/>
              <a:gd name="T8" fmla="*/ 39 w 106"/>
              <a:gd name="T9" fmla="*/ 62 h 228"/>
              <a:gd name="T10" fmla="*/ 53 w 106"/>
              <a:gd name="T11" fmla="*/ 94 h 228"/>
              <a:gd name="T12" fmla="*/ 68 w 106"/>
              <a:gd name="T13" fmla="*/ 127 h 228"/>
              <a:gd name="T14" fmla="*/ 82 w 106"/>
              <a:gd name="T15" fmla="*/ 163 h 228"/>
              <a:gd name="T16" fmla="*/ 92 w 106"/>
              <a:gd name="T17" fmla="*/ 199 h 228"/>
              <a:gd name="T18" fmla="*/ 106 w 106"/>
              <a:gd name="T19" fmla="*/ 228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 h="228">
                <a:moveTo>
                  <a:pt x="0" y="0"/>
                </a:moveTo>
                <a:lnTo>
                  <a:pt x="5" y="3"/>
                </a:lnTo>
                <a:lnTo>
                  <a:pt x="15" y="13"/>
                </a:lnTo>
                <a:lnTo>
                  <a:pt x="24" y="32"/>
                </a:lnTo>
                <a:lnTo>
                  <a:pt x="39" y="62"/>
                </a:lnTo>
                <a:lnTo>
                  <a:pt x="53" y="94"/>
                </a:lnTo>
                <a:lnTo>
                  <a:pt x="68" y="127"/>
                </a:lnTo>
                <a:lnTo>
                  <a:pt x="82" y="163"/>
                </a:lnTo>
                <a:lnTo>
                  <a:pt x="92" y="199"/>
                </a:lnTo>
                <a:lnTo>
                  <a:pt x="106" y="228"/>
                </a:lnTo>
              </a:path>
            </a:pathLst>
          </a:custGeom>
          <a:noFill/>
          <a:ln w="2381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37" name="Freeform 31"/>
          <p:cNvSpPr>
            <a:spLocks/>
          </p:cNvSpPr>
          <p:nvPr/>
        </p:nvSpPr>
        <p:spPr bwMode="auto">
          <a:xfrm>
            <a:off x="2622551" y="4183625"/>
            <a:ext cx="169863" cy="357188"/>
          </a:xfrm>
          <a:custGeom>
            <a:avLst/>
            <a:gdLst>
              <a:gd name="T0" fmla="*/ 0 w 107"/>
              <a:gd name="T1" fmla="*/ 0 h 225"/>
              <a:gd name="T2" fmla="*/ 29 w 107"/>
              <a:gd name="T3" fmla="*/ 59 h 225"/>
              <a:gd name="T4" fmla="*/ 54 w 107"/>
              <a:gd name="T5" fmla="*/ 117 h 225"/>
              <a:gd name="T6" fmla="*/ 83 w 107"/>
              <a:gd name="T7" fmla="*/ 176 h 225"/>
              <a:gd name="T8" fmla="*/ 92 w 107"/>
              <a:gd name="T9" fmla="*/ 202 h 225"/>
              <a:gd name="T10" fmla="*/ 107 w 107"/>
              <a:gd name="T11" fmla="*/ 225 h 225"/>
            </a:gdLst>
            <a:ahLst/>
            <a:cxnLst>
              <a:cxn ang="0">
                <a:pos x="T0" y="T1"/>
              </a:cxn>
              <a:cxn ang="0">
                <a:pos x="T2" y="T3"/>
              </a:cxn>
              <a:cxn ang="0">
                <a:pos x="T4" y="T5"/>
              </a:cxn>
              <a:cxn ang="0">
                <a:pos x="T6" y="T7"/>
              </a:cxn>
              <a:cxn ang="0">
                <a:pos x="T8" y="T9"/>
              </a:cxn>
              <a:cxn ang="0">
                <a:pos x="T10" y="T11"/>
              </a:cxn>
            </a:cxnLst>
            <a:rect l="0" t="0" r="r" b="b"/>
            <a:pathLst>
              <a:path w="107" h="225">
                <a:moveTo>
                  <a:pt x="0" y="0"/>
                </a:moveTo>
                <a:lnTo>
                  <a:pt x="29" y="59"/>
                </a:lnTo>
                <a:lnTo>
                  <a:pt x="54" y="117"/>
                </a:lnTo>
                <a:lnTo>
                  <a:pt x="83" y="176"/>
                </a:lnTo>
                <a:lnTo>
                  <a:pt x="92" y="202"/>
                </a:lnTo>
                <a:lnTo>
                  <a:pt x="107" y="225"/>
                </a:lnTo>
              </a:path>
            </a:pathLst>
          </a:custGeom>
          <a:noFill/>
          <a:ln w="2381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38" name="Freeform 32"/>
          <p:cNvSpPr>
            <a:spLocks/>
          </p:cNvSpPr>
          <p:nvPr/>
        </p:nvSpPr>
        <p:spPr bwMode="auto">
          <a:xfrm>
            <a:off x="2792414" y="4540813"/>
            <a:ext cx="160337" cy="212725"/>
          </a:xfrm>
          <a:custGeom>
            <a:avLst/>
            <a:gdLst>
              <a:gd name="T0" fmla="*/ 0 w 101"/>
              <a:gd name="T1" fmla="*/ 0 h 134"/>
              <a:gd name="T2" fmla="*/ 14 w 101"/>
              <a:gd name="T3" fmla="*/ 20 h 134"/>
              <a:gd name="T4" fmla="*/ 24 w 101"/>
              <a:gd name="T5" fmla="*/ 39 h 134"/>
              <a:gd name="T6" fmla="*/ 48 w 101"/>
              <a:gd name="T7" fmla="*/ 72 h 134"/>
              <a:gd name="T8" fmla="*/ 77 w 101"/>
              <a:gd name="T9" fmla="*/ 101 h 134"/>
              <a:gd name="T10" fmla="*/ 101 w 101"/>
              <a:gd name="T11" fmla="*/ 134 h 134"/>
            </a:gdLst>
            <a:ahLst/>
            <a:cxnLst>
              <a:cxn ang="0">
                <a:pos x="T0" y="T1"/>
              </a:cxn>
              <a:cxn ang="0">
                <a:pos x="T2" y="T3"/>
              </a:cxn>
              <a:cxn ang="0">
                <a:pos x="T4" y="T5"/>
              </a:cxn>
              <a:cxn ang="0">
                <a:pos x="T6" y="T7"/>
              </a:cxn>
              <a:cxn ang="0">
                <a:pos x="T8" y="T9"/>
              </a:cxn>
              <a:cxn ang="0">
                <a:pos x="T10" y="T11"/>
              </a:cxn>
            </a:cxnLst>
            <a:rect l="0" t="0" r="r" b="b"/>
            <a:pathLst>
              <a:path w="101" h="134">
                <a:moveTo>
                  <a:pt x="0" y="0"/>
                </a:moveTo>
                <a:lnTo>
                  <a:pt x="14" y="20"/>
                </a:lnTo>
                <a:lnTo>
                  <a:pt x="24" y="39"/>
                </a:lnTo>
                <a:lnTo>
                  <a:pt x="48" y="72"/>
                </a:lnTo>
                <a:lnTo>
                  <a:pt x="77" y="101"/>
                </a:lnTo>
                <a:lnTo>
                  <a:pt x="101" y="134"/>
                </a:lnTo>
              </a:path>
            </a:pathLst>
          </a:custGeom>
          <a:noFill/>
          <a:ln w="2381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39" name="Freeform 33"/>
          <p:cNvSpPr>
            <a:spLocks/>
          </p:cNvSpPr>
          <p:nvPr/>
        </p:nvSpPr>
        <p:spPr bwMode="auto">
          <a:xfrm>
            <a:off x="2952751" y="4753538"/>
            <a:ext cx="169863" cy="217487"/>
          </a:xfrm>
          <a:custGeom>
            <a:avLst/>
            <a:gdLst>
              <a:gd name="T0" fmla="*/ 0 w 107"/>
              <a:gd name="T1" fmla="*/ 0 h 137"/>
              <a:gd name="T2" fmla="*/ 24 w 107"/>
              <a:gd name="T3" fmla="*/ 36 h 137"/>
              <a:gd name="T4" fmla="*/ 53 w 107"/>
              <a:gd name="T5" fmla="*/ 72 h 137"/>
              <a:gd name="T6" fmla="*/ 78 w 107"/>
              <a:gd name="T7" fmla="*/ 104 h 137"/>
              <a:gd name="T8" fmla="*/ 107 w 107"/>
              <a:gd name="T9" fmla="*/ 137 h 137"/>
            </a:gdLst>
            <a:ahLst/>
            <a:cxnLst>
              <a:cxn ang="0">
                <a:pos x="T0" y="T1"/>
              </a:cxn>
              <a:cxn ang="0">
                <a:pos x="T2" y="T3"/>
              </a:cxn>
              <a:cxn ang="0">
                <a:pos x="T4" y="T5"/>
              </a:cxn>
              <a:cxn ang="0">
                <a:pos x="T6" y="T7"/>
              </a:cxn>
              <a:cxn ang="0">
                <a:pos x="T8" y="T9"/>
              </a:cxn>
            </a:cxnLst>
            <a:rect l="0" t="0" r="r" b="b"/>
            <a:pathLst>
              <a:path w="107" h="137">
                <a:moveTo>
                  <a:pt x="0" y="0"/>
                </a:moveTo>
                <a:lnTo>
                  <a:pt x="24" y="36"/>
                </a:lnTo>
                <a:lnTo>
                  <a:pt x="53" y="72"/>
                </a:lnTo>
                <a:lnTo>
                  <a:pt x="78" y="104"/>
                </a:lnTo>
                <a:lnTo>
                  <a:pt x="107" y="137"/>
                </a:lnTo>
              </a:path>
            </a:pathLst>
          </a:custGeom>
          <a:noFill/>
          <a:ln w="2381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40" name="Freeform 34"/>
          <p:cNvSpPr>
            <a:spLocks/>
          </p:cNvSpPr>
          <p:nvPr/>
        </p:nvSpPr>
        <p:spPr bwMode="auto">
          <a:xfrm>
            <a:off x="3122614" y="4971025"/>
            <a:ext cx="168275" cy="144463"/>
          </a:xfrm>
          <a:custGeom>
            <a:avLst/>
            <a:gdLst>
              <a:gd name="T0" fmla="*/ 0 w 106"/>
              <a:gd name="T1" fmla="*/ 0 h 91"/>
              <a:gd name="T2" fmla="*/ 29 w 106"/>
              <a:gd name="T3" fmla="*/ 26 h 91"/>
              <a:gd name="T4" fmla="*/ 53 w 106"/>
              <a:gd name="T5" fmla="*/ 46 h 91"/>
              <a:gd name="T6" fmla="*/ 82 w 106"/>
              <a:gd name="T7" fmla="*/ 68 h 91"/>
              <a:gd name="T8" fmla="*/ 106 w 106"/>
              <a:gd name="T9" fmla="*/ 91 h 91"/>
            </a:gdLst>
            <a:ahLst/>
            <a:cxnLst>
              <a:cxn ang="0">
                <a:pos x="T0" y="T1"/>
              </a:cxn>
              <a:cxn ang="0">
                <a:pos x="T2" y="T3"/>
              </a:cxn>
              <a:cxn ang="0">
                <a:pos x="T4" y="T5"/>
              </a:cxn>
              <a:cxn ang="0">
                <a:pos x="T6" y="T7"/>
              </a:cxn>
              <a:cxn ang="0">
                <a:pos x="T8" y="T9"/>
              </a:cxn>
            </a:cxnLst>
            <a:rect l="0" t="0" r="r" b="b"/>
            <a:pathLst>
              <a:path w="106" h="91">
                <a:moveTo>
                  <a:pt x="0" y="0"/>
                </a:moveTo>
                <a:lnTo>
                  <a:pt x="29" y="26"/>
                </a:lnTo>
                <a:lnTo>
                  <a:pt x="53" y="46"/>
                </a:lnTo>
                <a:lnTo>
                  <a:pt x="82" y="68"/>
                </a:lnTo>
                <a:lnTo>
                  <a:pt x="106" y="91"/>
                </a:lnTo>
              </a:path>
            </a:pathLst>
          </a:custGeom>
          <a:noFill/>
          <a:ln w="2381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41" name="Freeform 35"/>
          <p:cNvSpPr>
            <a:spLocks/>
          </p:cNvSpPr>
          <p:nvPr/>
        </p:nvSpPr>
        <p:spPr bwMode="auto">
          <a:xfrm>
            <a:off x="3290888" y="5115488"/>
            <a:ext cx="161925" cy="176212"/>
          </a:xfrm>
          <a:custGeom>
            <a:avLst/>
            <a:gdLst>
              <a:gd name="T0" fmla="*/ 0 w 102"/>
              <a:gd name="T1" fmla="*/ 0 h 111"/>
              <a:gd name="T2" fmla="*/ 48 w 102"/>
              <a:gd name="T3" fmla="*/ 56 h 111"/>
              <a:gd name="T4" fmla="*/ 102 w 102"/>
              <a:gd name="T5" fmla="*/ 111 h 111"/>
            </a:gdLst>
            <a:ahLst/>
            <a:cxnLst>
              <a:cxn ang="0">
                <a:pos x="T0" y="T1"/>
              </a:cxn>
              <a:cxn ang="0">
                <a:pos x="T2" y="T3"/>
              </a:cxn>
              <a:cxn ang="0">
                <a:pos x="T4" y="T5"/>
              </a:cxn>
            </a:cxnLst>
            <a:rect l="0" t="0" r="r" b="b"/>
            <a:pathLst>
              <a:path w="102" h="111">
                <a:moveTo>
                  <a:pt x="0" y="0"/>
                </a:moveTo>
                <a:lnTo>
                  <a:pt x="48" y="56"/>
                </a:lnTo>
                <a:lnTo>
                  <a:pt x="102" y="111"/>
                </a:lnTo>
              </a:path>
            </a:pathLst>
          </a:custGeom>
          <a:noFill/>
          <a:ln w="2381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42" name="Freeform 36"/>
          <p:cNvSpPr>
            <a:spLocks/>
          </p:cNvSpPr>
          <p:nvPr/>
        </p:nvSpPr>
        <p:spPr bwMode="auto">
          <a:xfrm>
            <a:off x="3452814" y="5291700"/>
            <a:ext cx="168275" cy="180975"/>
          </a:xfrm>
          <a:custGeom>
            <a:avLst/>
            <a:gdLst>
              <a:gd name="T0" fmla="*/ 0 w 106"/>
              <a:gd name="T1" fmla="*/ 0 h 114"/>
              <a:gd name="T2" fmla="*/ 53 w 106"/>
              <a:gd name="T3" fmla="*/ 59 h 114"/>
              <a:gd name="T4" fmla="*/ 77 w 106"/>
              <a:gd name="T5" fmla="*/ 88 h 114"/>
              <a:gd name="T6" fmla="*/ 106 w 106"/>
              <a:gd name="T7" fmla="*/ 114 h 114"/>
            </a:gdLst>
            <a:ahLst/>
            <a:cxnLst>
              <a:cxn ang="0">
                <a:pos x="T0" y="T1"/>
              </a:cxn>
              <a:cxn ang="0">
                <a:pos x="T2" y="T3"/>
              </a:cxn>
              <a:cxn ang="0">
                <a:pos x="T4" y="T5"/>
              </a:cxn>
              <a:cxn ang="0">
                <a:pos x="T6" y="T7"/>
              </a:cxn>
            </a:cxnLst>
            <a:rect l="0" t="0" r="r" b="b"/>
            <a:pathLst>
              <a:path w="106" h="114">
                <a:moveTo>
                  <a:pt x="0" y="0"/>
                </a:moveTo>
                <a:lnTo>
                  <a:pt x="53" y="59"/>
                </a:lnTo>
                <a:lnTo>
                  <a:pt x="77" y="88"/>
                </a:lnTo>
                <a:lnTo>
                  <a:pt x="106" y="114"/>
                </a:lnTo>
              </a:path>
            </a:pathLst>
          </a:custGeom>
          <a:noFill/>
          <a:ln w="2381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43" name="Freeform 37"/>
          <p:cNvSpPr>
            <a:spLocks/>
          </p:cNvSpPr>
          <p:nvPr/>
        </p:nvSpPr>
        <p:spPr bwMode="auto">
          <a:xfrm>
            <a:off x="3621089" y="5472675"/>
            <a:ext cx="168275" cy="146050"/>
          </a:xfrm>
          <a:custGeom>
            <a:avLst/>
            <a:gdLst>
              <a:gd name="T0" fmla="*/ 0 w 106"/>
              <a:gd name="T1" fmla="*/ 0 h 92"/>
              <a:gd name="T2" fmla="*/ 24 w 106"/>
              <a:gd name="T3" fmla="*/ 30 h 92"/>
              <a:gd name="T4" fmla="*/ 53 w 106"/>
              <a:gd name="T5" fmla="*/ 59 h 92"/>
              <a:gd name="T6" fmla="*/ 68 w 106"/>
              <a:gd name="T7" fmla="*/ 72 h 92"/>
              <a:gd name="T8" fmla="*/ 82 w 106"/>
              <a:gd name="T9" fmla="*/ 82 h 92"/>
              <a:gd name="T10" fmla="*/ 92 w 106"/>
              <a:gd name="T11" fmla="*/ 89 h 92"/>
              <a:gd name="T12" fmla="*/ 106 w 106"/>
              <a:gd name="T13" fmla="*/ 92 h 92"/>
            </a:gdLst>
            <a:ahLst/>
            <a:cxnLst>
              <a:cxn ang="0">
                <a:pos x="T0" y="T1"/>
              </a:cxn>
              <a:cxn ang="0">
                <a:pos x="T2" y="T3"/>
              </a:cxn>
              <a:cxn ang="0">
                <a:pos x="T4" y="T5"/>
              </a:cxn>
              <a:cxn ang="0">
                <a:pos x="T6" y="T7"/>
              </a:cxn>
              <a:cxn ang="0">
                <a:pos x="T8" y="T9"/>
              </a:cxn>
              <a:cxn ang="0">
                <a:pos x="T10" y="T11"/>
              </a:cxn>
              <a:cxn ang="0">
                <a:pos x="T12" y="T13"/>
              </a:cxn>
            </a:cxnLst>
            <a:rect l="0" t="0" r="r" b="b"/>
            <a:pathLst>
              <a:path w="106" h="92">
                <a:moveTo>
                  <a:pt x="0" y="0"/>
                </a:moveTo>
                <a:lnTo>
                  <a:pt x="24" y="30"/>
                </a:lnTo>
                <a:lnTo>
                  <a:pt x="53" y="59"/>
                </a:lnTo>
                <a:lnTo>
                  <a:pt x="68" y="72"/>
                </a:lnTo>
                <a:lnTo>
                  <a:pt x="82" y="82"/>
                </a:lnTo>
                <a:lnTo>
                  <a:pt x="92" y="89"/>
                </a:lnTo>
                <a:lnTo>
                  <a:pt x="106" y="92"/>
                </a:lnTo>
              </a:path>
            </a:pathLst>
          </a:custGeom>
          <a:noFill/>
          <a:ln w="23813">
            <a:solidFill>
              <a:srgbClr val="00FFFF"/>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44" name="Freeform 38"/>
          <p:cNvSpPr>
            <a:spLocks/>
          </p:cNvSpPr>
          <p:nvPr/>
        </p:nvSpPr>
        <p:spPr bwMode="auto">
          <a:xfrm>
            <a:off x="3789363" y="5472675"/>
            <a:ext cx="169862" cy="146050"/>
          </a:xfrm>
          <a:custGeom>
            <a:avLst/>
            <a:gdLst>
              <a:gd name="T0" fmla="*/ 0 w 107"/>
              <a:gd name="T1" fmla="*/ 92 h 92"/>
              <a:gd name="T2" fmla="*/ 15 w 107"/>
              <a:gd name="T3" fmla="*/ 89 h 92"/>
              <a:gd name="T4" fmla="*/ 29 w 107"/>
              <a:gd name="T5" fmla="*/ 82 h 92"/>
              <a:gd name="T6" fmla="*/ 39 w 107"/>
              <a:gd name="T7" fmla="*/ 72 h 92"/>
              <a:gd name="T8" fmla="*/ 53 w 107"/>
              <a:gd name="T9" fmla="*/ 56 h 92"/>
              <a:gd name="T10" fmla="*/ 82 w 107"/>
              <a:gd name="T11" fmla="*/ 27 h 92"/>
              <a:gd name="T12" fmla="*/ 92 w 107"/>
              <a:gd name="T13" fmla="*/ 13 h 92"/>
              <a:gd name="T14" fmla="*/ 107 w 107"/>
              <a:gd name="T15" fmla="*/ 0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7" h="92">
                <a:moveTo>
                  <a:pt x="0" y="92"/>
                </a:moveTo>
                <a:lnTo>
                  <a:pt x="15" y="89"/>
                </a:lnTo>
                <a:lnTo>
                  <a:pt x="29" y="82"/>
                </a:lnTo>
                <a:lnTo>
                  <a:pt x="39" y="72"/>
                </a:lnTo>
                <a:lnTo>
                  <a:pt x="53" y="56"/>
                </a:lnTo>
                <a:lnTo>
                  <a:pt x="82" y="27"/>
                </a:lnTo>
                <a:lnTo>
                  <a:pt x="92" y="13"/>
                </a:lnTo>
                <a:lnTo>
                  <a:pt x="107" y="0"/>
                </a:lnTo>
              </a:path>
            </a:pathLst>
          </a:custGeom>
          <a:noFill/>
          <a:ln w="23813">
            <a:solidFill>
              <a:srgbClr val="00FFFF"/>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45" name="Freeform 39"/>
          <p:cNvSpPr>
            <a:spLocks/>
          </p:cNvSpPr>
          <p:nvPr/>
        </p:nvSpPr>
        <p:spPr bwMode="auto">
          <a:xfrm>
            <a:off x="3959225" y="5328213"/>
            <a:ext cx="160338" cy="144462"/>
          </a:xfrm>
          <a:custGeom>
            <a:avLst/>
            <a:gdLst>
              <a:gd name="T0" fmla="*/ 0 w 101"/>
              <a:gd name="T1" fmla="*/ 91 h 91"/>
              <a:gd name="T2" fmla="*/ 24 w 101"/>
              <a:gd name="T3" fmla="*/ 69 h 91"/>
              <a:gd name="T4" fmla="*/ 48 w 101"/>
              <a:gd name="T5" fmla="*/ 49 h 91"/>
              <a:gd name="T6" fmla="*/ 77 w 101"/>
              <a:gd name="T7" fmla="*/ 26 h 91"/>
              <a:gd name="T8" fmla="*/ 101 w 101"/>
              <a:gd name="T9" fmla="*/ 0 h 91"/>
            </a:gdLst>
            <a:ahLst/>
            <a:cxnLst>
              <a:cxn ang="0">
                <a:pos x="T0" y="T1"/>
              </a:cxn>
              <a:cxn ang="0">
                <a:pos x="T2" y="T3"/>
              </a:cxn>
              <a:cxn ang="0">
                <a:pos x="T4" y="T5"/>
              </a:cxn>
              <a:cxn ang="0">
                <a:pos x="T6" y="T7"/>
              </a:cxn>
              <a:cxn ang="0">
                <a:pos x="T8" y="T9"/>
              </a:cxn>
            </a:cxnLst>
            <a:rect l="0" t="0" r="r" b="b"/>
            <a:pathLst>
              <a:path w="101" h="91">
                <a:moveTo>
                  <a:pt x="0" y="91"/>
                </a:moveTo>
                <a:lnTo>
                  <a:pt x="24" y="69"/>
                </a:lnTo>
                <a:lnTo>
                  <a:pt x="48" y="49"/>
                </a:lnTo>
                <a:lnTo>
                  <a:pt x="77" y="26"/>
                </a:lnTo>
                <a:lnTo>
                  <a:pt x="101" y="0"/>
                </a:lnTo>
              </a:path>
            </a:pathLst>
          </a:custGeom>
          <a:noFill/>
          <a:ln w="2381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46" name="Freeform 40"/>
          <p:cNvSpPr>
            <a:spLocks/>
          </p:cNvSpPr>
          <p:nvPr/>
        </p:nvSpPr>
        <p:spPr bwMode="auto">
          <a:xfrm>
            <a:off x="4119563" y="5115488"/>
            <a:ext cx="169862" cy="212725"/>
          </a:xfrm>
          <a:custGeom>
            <a:avLst/>
            <a:gdLst>
              <a:gd name="T0" fmla="*/ 0 w 107"/>
              <a:gd name="T1" fmla="*/ 134 h 134"/>
              <a:gd name="T2" fmla="*/ 24 w 107"/>
              <a:gd name="T3" fmla="*/ 101 h 134"/>
              <a:gd name="T4" fmla="*/ 53 w 107"/>
              <a:gd name="T5" fmla="*/ 66 h 134"/>
              <a:gd name="T6" fmla="*/ 78 w 107"/>
              <a:gd name="T7" fmla="*/ 33 h 134"/>
              <a:gd name="T8" fmla="*/ 107 w 107"/>
              <a:gd name="T9" fmla="*/ 0 h 134"/>
            </a:gdLst>
            <a:ahLst/>
            <a:cxnLst>
              <a:cxn ang="0">
                <a:pos x="T0" y="T1"/>
              </a:cxn>
              <a:cxn ang="0">
                <a:pos x="T2" y="T3"/>
              </a:cxn>
              <a:cxn ang="0">
                <a:pos x="T4" y="T5"/>
              </a:cxn>
              <a:cxn ang="0">
                <a:pos x="T6" y="T7"/>
              </a:cxn>
              <a:cxn ang="0">
                <a:pos x="T8" y="T9"/>
              </a:cxn>
            </a:cxnLst>
            <a:rect l="0" t="0" r="r" b="b"/>
            <a:pathLst>
              <a:path w="107" h="134">
                <a:moveTo>
                  <a:pt x="0" y="134"/>
                </a:moveTo>
                <a:lnTo>
                  <a:pt x="24" y="101"/>
                </a:lnTo>
                <a:lnTo>
                  <a:pt x="53" y="66"/>
                </a:lnTo>
                <a:lnTo>
                  <a:pt x="78" y="33"/>
                </a:lnTo>
                <a:lnTo>
                  <a:pt x="107" y="0"/>
                </a:lnTo>
              </a:path>
            </a:pathLst>
          </a:custGeom>
          <a:noFill/>
          <a:ln w="19050">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47" name="Freeform 41"/>
          <p:cNvSpPr>
            <a:spLocks/>
          </p:cNvSpPr>
          <p:nvPr/>
        </p:nvSpPr>
        <p:spPr bwMode="auto">
          <a:xfrm>
            <a:off x="4289426" y="4971025"/>
            <a:ext cx="168275" cy="144463"/>
          </a:xfrm>
          <a:custGeom>
            <a:avLst/>
            <a:gdLst>
              <a:gd name="T0" fmla="*/ 0 w 106"/>
              <a:gd name="T1" fmla="*/ 91 h 91"/>
              <a:gd name="T2" fmla="*/ 24 w 106"/>
              <a:gd name="T3" fmla="*/ 65 h 91"/>
              <a:gd name="T4" fmla="*/ 53 w 106"/>
              <a:gd name="T5" fmla="*/ 46 h 91"/>
              <a:gd name="T6" fmla="*/ 82 w 106"/>
              <a:gd name="T7" fmla="*/ 26 h 91"/>
              <a:gd name="T8" fmla="*/ 106 w 106"/>
              <a:gd name="T9" fmla="*/ 0 h 91"/>
            </a:gdLst>
            <a:ahLst/>
            <a:cxnLst>
              <a:cxn ang="0">
                <a:pos x="T0" y="T1"/>
              </a:cxn>
              <a:cxn ang="0">
                <a:pos x="T2" y="T3"/>
              </a:cxn>
              <a:cxn ang="0">
                <a:pos x="T4" y="T5"/>
              </a:cxn>
              <a:cxn ang="0">
                <a:pos x="T6" y="T7"/>
              </a:cxn>
              <a:cxn ang="0">
                <a:pos x="T8" y="T9"/>
              </a:cxn>
            </a:cxnLst>
            <a:rect l="0" t="0" r="r" b="b"/>
            <a:pathLst>
              <a:path w="106" h="91">
                <a:moveTo>
                  <a:pt x="0" y="91"/>
                </a:moveTo>
                <a:lnTo>
                  <a:pt x="24" y="65"/>
                </a:lnTo>
                <a:lnTo>
                  <a:pt x="53" y="46"/>
                </a:lnTo>
                <a:lnTo>
                  <a:pt x="82" y="26"/>
                </a:lnTo>
                <a:lnTo>
                  <a:pt x="106" y="0"/>
                </a:lnTo>
              </a:path>
            </a:pathLst>
          </a:custGeom>
          <a:noFill/>
          <a:ln w="19050">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48" name="Freeform 42"/>
          <p:cNvSpPr>
            <a:spLocks/>
          </p:cNvSpPr>
          <p:nvPr/>
        </p:nvSpPr>
        <p:spPr bwMode="auto">
          <a:xfrm>
            <a:off x="4457701" y="4753538"/>
            <a:ext cx="168275" cy="217487"/>
          </a:xfrm>
          <a:custGeom>
            <a:avLst/>
            <a:gdLst>
              <a:gd name="T0" fmla="*/ 0 w 106"/>
              <a:gd name="T1" fmla="*/ 137 h 137"/>
              <a:gd name="T2" fmla="*/ 29 w 106"/>
              <a:gd name="T3" fmla="*/ 104 h 137"/>
              <a:gd name="T4" fmla="*/ 53 w 106"/>
              <a:gd name="T5" fmla="*/ 72 h 137"/>
              <a:gd name="T6" fmla="*/ 82 w 106"/>
              <a:gd name="T7" fmla="*/ 36 h 137"/>
              <a:gd name="T8" fmla="*/ 106 w 106"/>
              <a:gd name="T9" fmla="*/ 0 h 137"/>
            </a:gdLst>
            <a:ahLst/>
            <a:cxnLst>
              <a:cxn ang="0">
                <a:pos x="T0" y="T1"/>
              </a:cxn>
              <a:cxn ang="0">
                <a:pos x="T2" y="T3"/>
              </a:cxn>
              <a:cxn ang="0">
                <a:pos x="T4" y="T5"/>
              </a:cxn>
              <a:cxn ang="0">
                <a:pos x="T6" y="T7"/>
              </a:cxn>
              <a:cxn ang="0">
                <a:pos x="T8" y="T9"/>
              </a:cxn>
            </a:cxnLst>
            <a:rect l="0" t="0" r="r" b="b"/>
            <a:pathLst>
              <a:path w="106" h="137">
                <a:moveTo>
                  <a:pt x="0" y="137"/>
                </a:moveTo>
                <a:lnTo>
                  <a:pt x="29" y="104"/>
                </a:lnTo>
                <a:lnTo>
                  <a:pt x="53" y="72"/>
                </a:lnTo>
                <a:lnTo>
                  <a:pt x="82" y="36"/>
                </a:lnTo>
                <a:lnTo>
                  <a:pt x="106" y="0"/>
                </a:lnTo>
              </a:path>
            </a:pathLst>
          </a:custGeom>
          <a:noFill/>
          <a:ln w="19050">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49" name="Freeform 43"/>
          <p:cNvSpPr>
            <a:spLocks/>
          </p:cNvSpPr>
          <p:nvPr/>
        </p:nvSpPr>
        <p:spPr bwMode="auto">
          <a:xfrm>
            <a:off x="4625976" y="4540813"/>
            <a:ext cx="161925" cy="212725"/>
          </a:xfrm>
          <a:custGeom>
            <a:avLst/>
            <a:gdLst>
              <a:gd name="T0" fmla="*/ 0 w 102"/>
              <a:gd name="T1" fmla="*/ 134 h 134"/>
              <a:gd name="T2" fmla="*/ 24 w 102"/>
              <a:gd name="T3" fmla="*/ 101 h 134"/>
              <a:gd name="T4" fmla="*/ 49 w 102"/>
              <a:gd name="T5" fmla="*/ 72 h 134"/>
              <a:gd name="T6" fmla="*/ 78 w 102"/>
              <a:gd name="T7" fmla="*/ 39 h 134"/>
              <a:gd name="T8" fmla="*/ 87 w 102"/>
              <a:gd name="T9" fmla="*/ 20 h 134"/>
              <a:gd name="T10" fmla="*/ 102 w 102"/>
              <a:gd name="T11" fmla="*/ 0 h 134"/>
            </a:gdLst>
            <a:ahLst/>
            <a:cxnLst>
              <a:cxn ang="0">
                <a:pos x="T0" y="T1"/>
              </a:cxn>
              <a:cxn ang="0">
                <a:pos x="T2" y="T3"/>
              </a:cxn>
              <a:cxn ang="0">
                <a:pos x="T4" y="T5"/>
              </a:cxn>
              <a:cxn ang="0">
                <a:pos x="T6" y="T7"/>
              </a:cxn>
              <a:cxn ang="0">
                <a:pos x="T8" y="T9"/>
              </a:cxn>
              <a:cxn ang="0">
                <a:pos x="T10" y="T11"/>
              </a:cxn>
            </a:cxnLst>
            <a:rect l="0" t="0" r="r" b="b"/>
            <a:pathLst>
              <a:path w="102" h="134">
                <a:moveTo>
                  <a:pt x="0" y="134"/>
                </a:moveTo>
                <a:lnTo>
                  <a:pt x="24" y="101"/>
                </a:lnTo>
                <a:lnTo>
                  <a:pt x="49" y="72"/>
                </a:lnTo>
                <a:lnTo>
                  <a:pt x="78" y="39"/>
                </a:lnTo>
                <a:lnTo>
                  <a:pt x="87" y="20"/>
                </a:lnTo>
                <a:lnTo>
                  <a:pt x="102" y="0"/>
                </a:lnTo>
              </a:path>
            </a:pathLst>
          </a:custGeom>
          <a:noFill/>
          <a:ln w="19050">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50" name="Freeform 44"/>
          <p:cNvSpPr>
            <a:spLocks/>
          </p:cNvSpPr>
          <p:nvPr/>
        </p:nvSpPr>
        <p:spPr bwMode="auto">
          <a:xfrm>
            <a:off x="4787901" y="4183625"/>
            <a:ext cx="168275" cy="357188"/>
          </a:xfrm>
          <a:custGeom>
            <a:avLst/>
            <a:gdLst>
              <a:gd name="T0" fmla="*/ 0 w 106"/>
              <a:gd name="T1" fmla="*/ 225 h 225"/>
              <a:gd name="T2" fmla="*/ 14 w 106"/>
              <a:gd name="T3" fmla="*/ 199 h 225"/>
              <a:gd name="T4" fmla="*/ 24 w 106"/>
              <a:gd name="T5" fmla="*/ 173 h 225"/>
              <a:gd name="T6" fmla="*/ 53 w 106"/>
              <a:gd name="T7" fmla="*/ 111 h 225"/>
              <a:gd name="T8" fmla="*/ 68 w 106"/>
              <a:gd name="T9" fmla="*/ 78 h 225"/>
              <a:gd name="T10" fmla="*/ 77 w 106"/>
              <a:gd name="T11" fmla="*/ 49 h 225"/>
              <a:gd name="T12" fmla="*/ 92 w 106"/>
              <a:gd name="T13" fmla="*/ 23 h 225"/>
              <a:gd name="T14" fmla="*/ 106 w 106"/>
              <a:gd name="T15" fmla="*/ 0 h 2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 h="225">
                <a:moveTo>
                  <a:pt x="0" y="225"/>
                </a:moveTo>
                <a:lnTo>
                  <a:pt x="14" y="199"/>
                </a:lnTo>
                <a:lnTo>
                  <a:pt x="24" y="173"/>
                </a:lnTo>
                <a:lnTo>
                  <a:pt x="53" y="111"/>
                </a:lnTo>
                <a:lnTo>
                  <a:pt x="68" y="78"/>
                </a:lnTo>
                <a:lnTo>
                  <a:pt x="77" y="49"/>
                </a:lnTo>
                <a:lnTo>
                  <a:pt x="92" y="23"/>
                </a:lnTo>
                <a:lnTo>
                  <a:pt x="106" y="0"/>
                </a:lnTo>
              </a:path>
            </a:pathLst>
          </a:custGeom>
          <a:noFill/>
          <a:ln w="19050">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51" name="Freeform 45"/>
          <p:cNvSpPr>
            <a:spLocks/>
          </p:cNvSpPr>
          <p:nvPr/>
        </p:nvSpPr>
        <p:spPr bwMode="auto">
          <a:xfrm>
            <a:off x="4956176" y="4039163"/>
            <a:ext cx="169863" cy="144462"/>
          </a:xfrm>
          <a:custGeom>
            <a:avLst/>
            <a:gdLst>
              <a:gd name="T0" fmla="*/ 0 w 107"/>
              <a:gd name="T1" fmla="*/ 91 h 91"/>
              <a:gd name="T2" fmla="*/ 15 w 107"/>
              <a:gd name="T3" fmla="*/ 71 h 91"/>
              <a:gd name="T4" fmla="*/ 29 w 107"/>
              <a:gd name="T5" fmla="*/ 58 h 91"/>
              <a:gd name="T6" fmla="*/ 53 w 107"/>
              <a:gd name="T7" fmla="*/ 35 h 91"/>
              <a:gd name="T8" fmla="*/ 82 w 107"/>
              <a:gd name="T9" fmla="*/ 16 h 91"/>
              <a:gd name="T10" fmla="*/ 107 w 107"/>
              <a:gd name="T11" fmla="*/ 0 h 91"/>
            </a:gdLst>
            <a:ahLst/>
            <a:cxnLst>
              <a:cxn ang="0">
                <a:pos x="T0" y="T1"/>
              </a:cxn>
              <a:cxn ang="0">
                <a:pos x="T2" y="T3"/>
              </a:cxn>
              <a:cxn ang="0">
                <a:pos x="T4" y="T5"/>
              </a:cxn>
              <a:cxn ang="0">
                <a:pos x="T6" y="T7"/>
              </a:cxn>
              <a:cxn ang="0">
                <a:pos x="T8" y="T9"/>
              </a:cxn>
              <a:cxn ang="0">
                <a:pos x="T10" y="T11"/>
              </a:cxn>
            </a:cxnLst>
            <a:rect l="0" t="0" r="r" b="b"/>
            <a:pathLst>
              <a:path w="107" h="91">
                <a:moveTo>
                  <a:pt x="0" y="91"/>
                </a:moveTo>
                <a:lnTo>
                  <a:pt x="15" y="71"/>
                </a:lnTo>
                <a:lnTo>
                  <a:pt x="29" y="58"/>
                </a:lnTo>
                <a:lnTo>
                  <a:pt x="53" y="35"/>
                </a:lnTo>
                <a:lnTo>
                  <a:pt x="82" y="16"/>
                </a:lnTo>
                <a:lnTo>
                  <a:pt x="107" y="0"/>
                </a:lnTo>
              </a:path>
            </a:pathLst>
          </a:custGeom>
          <a:noFill/>
          <a:ln w="19050">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52" name="Freeform 46"/>
          <p:cNvSpPr>
            <a:spLocks/>
          </p:cNvSpPr>
          <p:nvPr/>
        </p:nvSpPr>
        <p:spPr bwMode="auto">
          <a:xfrm>
            <a:off x="5126039" y="3966138"/>
            <a:ext cx="160337" cy="73025"/>
          </a:xfrm>
          <a:custGeom>
            <a:avLst/>
            <a:gdLst>
              <a:gd name="T0" fmla="*/ 0 w 101"/>
              <a:gd name="T1" fmla="*/ 46 h 46"/>
              <a:gd name="T2" fmla="*/ 24 w 101"/>
              <a:gd name="T3" fmla="*/ 33 h 46"/>
              <a:gd name="T4" fmla="*/ 48 w 101"/>
              <a:gd name="T5" fmla="*/ 19 h 46"/>
              <a:gd name="T6" fmla="*/ 77 w 101"/>
              <a:gd name="T7" fmla="*/ 10 h 46"/>
              <a:gd name="T8" fmla="*/ 101 w 101"/>
              <a:gd name="T9" fmla="*/ 0 h 46"/>
            </a:gdLst>
            <a:ahLst/>
            <a:cxnLst>
              <a:cxn ang="0">
                <a:pos x="T0" y="T1"/>
              </a:cxn>
              <a:cxn ang="0">
                <a:pos x="T2" y="T3"/>
              </a:cxn>
              <a:cxn ang="0">
                <a:pos x="T4" y="T5"/>
              </a:cxn>
              <a:cxn ang="0">
                <a:pos x="T6" y="T7"/>
              </a:cxn>
              <a:cxn ang="0">
                <a:pos x="T8" y="T9"/>
              </a:cxn>
            </a:cxnLst>
            <a:rect l="0" t="0" r="r" b="b"/>
            <a:pathLst>
              <a:path w="101" h="46">
                <a:moveTo>
                  <a:pt x="0" y="46"/>
                </a:moveTo>
                <a:lnTo>
                  <a:pt x="24" y="33"/>
                </a:lnTo>
                <a:lnTo>
                  <a:pt x="48" y="19"/>
                </a:lnTo>
                <a:lnTo>
                  <a:pt x="77" y="10"/>
                </a:lnTo>
                <a:lnTo>
                  <a:pt x="101" y="0"/>
                </a:lnTo>
              </a:path>
            </a:pathLst>
          </a:custGeom>
          <a:noFill/>
          <a:ln w="19050">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53" name="Line 47"/>
          <p:cNvSpPr>
            <a:spLocks noChangeShapeType="1"/>
          </p:cNvSpPr>
          <p:nvPr/>
        </p:nvSpPr>
        <p:spPr bwMode="auto">
          <a:xfrm flipV="1">
            <a:off x="5286376" y="3893113"/>
            <a:ext cx="168275" cy="73025"/>
          </a:xfrm>
          <a:prstGeom prst="line">
            <a:avLst/>
          </a:prstGeom>
          <a:noFill/>
          <a:ln w="19050">
            <a:solidFill>
              <a:srgbClr val="00B050"/>
            </a:solidFill>
            <a:round/>
            <a:headEnd/>
            <a:tailEnd/>
          </a:ln>
          <a:extLst>
            <a:ext uri="{909E8E84-426E-40DD-AFC4-6F175D3DCCD1}">
              <a14:hiddenFill xmlns:a14="http://schemas.microsoft.com/office/drawing/2010/main">
                <a:noFill/>
              </a14:hiddenFill>
            </a:ext>
          </a:extLst>
        </p:spPr>
        <p:txBody>
          <a:bodyPr lIns="91429" tIns="45714" rIns="91429" bIns="45714"/>
          <a:lstStyle/>
          <a:p>
            <a:endParaRPr lang="en-GB" dirty="0"/>
          </a:p>
        </p:txBody>
      </p:sp>
      <p:sp>
        <p:nvSpPr>
          <p:cNvPr id="3354" name="Line 48"/>
          <p:cNvSpPr>
            <a:spLocks noChangeShapeType="1"/>
          </p:cNvSpPr>
          <p:nvPr/>
        </p:nvSpPr>
        <p:spPr bwMode="auto">
          <a:xfrm flipV="1">
            <a:off x="5454651" y="3821675"/>
            <a:ext cx="169863" cy="71438"/>
          </a:xfrm>
          <a:prstGeom prst="line">
            <a:avLst/>
          </a:prstGeom>
          <a:noFill/>
          <a:ln w="19050">
            <a:solidFill>
              <a:srgbClr val="00B050"/>
            </a:solidFill>
            <a:round/>
            <a:headEnd/>
            <a:tailEnd/>
          </a:ln>
          <a:extLst>
            <a:ext uri="{909E8E84-426E-40DD-AFC4-6F175D3DCCD1}">
              <a14:hiddenFill xmlns:a14="http://schemas.microsoft.com/office/drawing/2010/main">
                <a:noFill/>
              </a14:hiddenFill>
            </a:ext>
          </a:extLst>
        </p:spPr>
        <p:txBody>
          <a:bodyPr lIns="91429" tIns="45714" rIns="91429" bIns="45714"/>
          <a:lstStyle/>
          <a:p>
            <a:endParaRPr lang="en-GB" dirty="0"/>
          </a:p>
        </p:txBody>
      </p:sp>
      <p:sp>
        <p:nvSpPr>
          <p:cNvPr id="3355" name="Line 49"/>
          <p:cNvSpPr>
            <a:spLocks noChangeShapeType="1"/>
          </p:cNvSpPr>
          <p:nvPr/>
        </p:nvSpPr>
        <p:spPr bwMode="auto">
          <a:xfrm flipV="1">
            <a:off x="5624514" y="3748650"/>
            <a:ext cx="168275" cy="73025"/>
          </a:xfrm>
          <a:prstGeom prst="line">
            <a:avLst/>
          </a:prstGeom>
          <a:noFill/>
          <a:ln w="19050">
            <a:solidFill>
              <a:srgbClr val="00B050"/>
            </a:solidFill>
            <a:round/>
            <a:headEnd/>
            <a:tailEnd/>
          </a:ln>
          <a:extLst>
            <a:ext uri="{909E8E84-426E-40DD-AFC4-6F175D3DCCD1}">
              <a14:hiddenFill xmlns:a14="http://schemas.microsoft.com/office/drawing/2010/main">
                <a:noFill/>
              </a14:hiddenFill>
            </a:ext>
          </a:extLst>
        </p:spPr>
        <p:txBody>
          <a:bodyPr lIns="91429" tIns="45714" rIns="91429" bIns="45714"/>
          <a:lstStyle/>
          <a:p>
            <a:endParaRPr lang="en-GB" dirty="0"/>
          </a:p>
        </p:txBody>
      </p:sp>
      <p:sp>
        <p:nvSpPr>
          <p:cNvPr id="3356" name="Line 50"/>
          <p:cNvSpPr>
            <a:spLocks noChangeShapeType="1"/>
          </p:cNvSpPr>
          <p:nvPr/>
        </p:nvSpPr>
        <p:spPr bwMode="auto">
          <a:xfrm flipV="1">
            <a:off x="5792788" y="3675625"/>
            <a:ext cx="161925" cy="73025"/>
          </a:xfrm>
          <a:prstGeom prst="line">
            <a:avLst/>
          </a:prstGeom>
          <a:noFill/>
          <a:ln w="19050">
            <a:solidFill>
              <a:srgbClr val="00B050"/>
            </a:solidFill>
            <a:round/>
            <a:headEnd/>
            <a:tailEnd/>
          </a:ln>
          <a:extLst>
            <a:ext uri="{909E8E84-426E-40DD-AFC4-6F175D3DCCD1}">
              <a14:hiddenFill xmlns:a14="http://schemas.microsoft.com/office/drawing/2010/main">
                <a:noFill/>
              </a14:hiddenFill>
            </a:ext>
          </a:extLst>
        </p:spPr>
        <p:txBody>
          <a:bodyPr lIns="91429" tIns="45714" rIns="91429" bIns="45714"/>
          <a:lstStyle/>
          <a:p>
            <a:endParaRPr lang="en-GB" dirty="0"/>
          </a:p>
        </p:txBody>
      </p:sp>
      <p:sp>
        <p:nvSpPr>
          <p:cNvPr id="3357" name="Line 51"/>
          <p:cNvSpPr>
            <a:spLocks noChangeShapeType="1"/>
          </p:cNvSpPr>
          <p:nvPr/>
        </p:nvSpPr>
        <p:spPr bwMode="auto">
          <a:xfrm flipV="1">
            <a:off x="5954714" y="3608951"/>
            <a:ext cx="168275" cy="66675"/>
          </a:xfrm>
          <a:prstGeom prst="line">
            <a:avLst/>
          </a:prstGeom>
          <a:noFill/>
          <a:ln w="19050">
            <a:solidFill>
              <a:srgbClr val="00B050"/>
            </a:solidFill>
            <a:round/>
            <a:headEnd/>
            <a:tailEnd/>
          </a:ln>
          <a:extLst>
            <a:ext uri="{909E8E84-426E-40DD-AFC4-6F175D3DCCD1}">
              <a14:hiddenFill xmlns:a14="http://schemas.microsoft.com/office/drawing/2010/main">
                <a:noFill/>
              </a14:hiddenFill>
            </a:ext>
          </a:extLst>
        </p:spPr>
        <p:txBody>
          <a:bodyPr lIns="91429" tIns="45714" rIns="91429" bIns="45714"/>
          <a:lstStyle/>
          <a:p>
            <a:endParaRPr lang="en-GB" dirty="0"/>
          </a:p>
        </p:txBody>
      </p:sp>
      <p:sp>
        <p:nvSpPr>
          <p:cNvPr id="3358" name="Line 52"/>
          <p:cNvSpPr>
            <a:spLocks noChangeShapeType="1"/>
          </p:cNvSpPr>
          <p:nvPr/>
        </p:nvSpPr>
        <p:spPr bwMode="auto">
          <a:xfrm flipV="1">
            <a:off x="6122989" y="3535925"/>
            <a:ext cx="168275" cy="73025"/>
          </a:xfrm>
          <a:prstGeom prst="line">
            <a:avLst/>
          </a:prstGeom>
          <a:noFill/>
          <a:ln w="19050">
            <a:solidFill>
              <a:srgbClr val="00B050"/>
            </a:solidFill>
            <a:round/>
            <a:headEnd/>
            <a:tailEnd/>
          </a:ln>
          <a:extLst>
            <a:ext uri="{909E8E84-426E-40DD-AFC4-6F175D3DCCD1}">
              <a14:hiddenFill xmlns:a14="http://schemas.microsoft.com/office/drawing/2010/main">
                <a:noFill/>
              </a14:hiddenFill>
            </a:ext>
          </a:extLst>
        </p:spPr>
        <p:txBody>
          <a:bodyPr lIns="91429" tIns="45714" rIns="91429" bIns="45714"/>
          <a:lstStyle/>
          <a:p>
            <a:endParaRPr lang="en-GB" dirty="0"/>
          </a:p>
        </p:txBody>
      </p:sp>
      <p:sp>
        <p:nvSpPr>
          <p:cNvPr id="3359" name="Line 53"/>
          <p:cNvSpPr>
            <a:spLocks noChangeShapeType="1"/>
          </p:cNvSpPr>
          <p:nvPr/>
        </p:nvSpPr>
        <p:spPr bwMode="auto">
          <a:xfrm flipV="1">
            <a:off x="6291264" y="3462900"/>
            <a:ext cx="161925" cy="73025"/>
          </a:xfrm>
          <a:prstGeom prst="line">
            <a:avLst/>
          </a:prstGeom>
          <a:noFill/>
          <a:ln w="19050">
            <a:solidFill>
              <a:srgbClr val="00B050"/>
            </a:solidFill>
            <a:round/>
            <a:headEnd/>
            <a:tailEnd/>
          </a:ln>
          <a:extLst>
            <a:ext uri="{909E8E84-426E-40DD-AFC4-6F175D3DCCD1}">
              <a14:hiddenFill xmlns:a14="http://schemas.microsoft.com/office/drawing/2010/main">
                <a:noFill/>
              </a14:hiddenFill>
            </a:ext>
          </a:extLst>
        </p:spPr>
        <p:txBody>
          <a:bodyPr lIns="91429" tIns="45714" rIns="91429" bIns="45714"/>
          <a:lstStyle/>
          <a:p>
            <a:endParaRPr lang="en-GB" dirty="0"/>
          </a:p>
        </p:txBody>
      </p:sp>
      <p:sp>
        <p:nvSpPr>
          <p:cNvPr id="3360" name="Line 54"/>
          <p:cNvSpPr>
            <a:spLocks noChangeShapeType="1"/>
          </p:cNvSpPr>
          <p:nvPr/>
        </p:nvSpPr>
        <p:spPr bwMode="auto">
          <a:xfrm flipV="1">
            <a:off x="6453189" y="3391463"/>
            <a:ext cx="168275" cy="71437"/>
          </a:xfrm>
          <a:prstGeom prst="line">
            <a:avLst/>
          </a:prstGeom>
          <a:noFill/>
          <a:ln w="19050">
            <a:solidFill>
              <a:srgbClr val="00B050"/>
            </a:solidFill>
            <a:round/>
            <a:headEnd/>
            <a:tailEnd/>
          </a:ln>
          <a:extLst>
            <a:ext uri="{909E8E84-426E-40DD-AFC4-6F175D3DCCD1}">
              <a14:hiddenFill xmlns:a14="http://schemas.microsoft.com/office/drawing/2010/main">
                <a:noFill/>
              </a14:hiddenFill>
            </a:ext>
          </a:extLst>
        </p:spPr>
        <p:txBody>
          <a:bodyPr lIns="91429" tIns="45714" rIns="91429" bIns="45714"/>
          <a:lstStyle/>
          <a:p>
            <a:endParaRPr lang="en-GB" dirty="0"/>
          </a:p>
        </p:txBody>
      </p:sp>
      <p:sp>
        <p:nvSpPr>
          <p:cNvPr id="3361" name="Freeform 55"/>
          <p:cNvSpPr>
            <a:spLocks/>
          </p:cNvSpPr>
          <p:nvPr/>
        </p:nvSpPr>
        <p:spPr bwMode="auto">
          <a:xfrm>
            <a:off x="6621463" y="3318438"/>
            <a:ext cx="169862" cy="73025"/>
          </a:xfrm>
          <a:custGeom>
            <a:avLst/>
            <a:gdLst>
              <a:gd name="T0" fmla="*/ 0 w 107"/>
              <a:gd name="T1" fmla="*/ 46 h 46"/>
              <a:gd name="T2" fmla="*/ 54 w 107"/>
              <a:gd name="T3" fmla="*/ 23 h 46"/>
              <a:gd name="T4" fmla="*/ 83 w 107"/>
              <a:gd name="T5" fmla="*/ 10 h 46"/>
              <a:gd name="T6" fmla="*/ 107 w 107"/>
              <a:gd name="T7" fmla="*/ 0 h 46"/>
            </a:gdLst>
            <a:ahLst/>
            <a:cxnLst>
              <a:cxn ang="0">
                <a:pos x="T0" y="T1"/>
              </a:cxn>
              <a:cxn ang="0">
                <a:pos x="T2" y="T3"/>
              </a:cxn>
              <a:cxn ang="0">
                <a:pos x="T4" y="T5"/>
              </a:cxn>
              <a:cxn ang="0">
                <a:pos x="T6" y="T7"/>
              </a:cxn>
            </a:cxnLst>
            <a:rect l="0" t="0" r="r" b="b"/>
            <a:pathLst>
              <a:path w="107" h="46">
                <a:moveTo>
                  <a:pt x="0" y="46"/>
                </a:moveTo>
                <a:lnTo>
                  <a:pt x="54" y="23"/>
                </a:lnTo>
                <a:lnTo>
                  <a:pt x="83" y="10"/>
                </a:lnTo>
                <a:lnTo>
                  <a:pt x="107" y="0"/>
                </a:lnTo>
              </a:path>
            </a:pathLst>
          </a:custGeom>
          <a:noFill/>
          <a:ln w="19050">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62" name="Freeform 56"/>
          <p:cNvSpPr>
            <a:spLocks/>
          </p:cNvSpPr>
          <p:nvPr/>
        </p:nvSpPr>
        <p:spPr bwMode="auto">
          <a:xfrm>
            <a:off x="6791326" y="3281925"/>
            <a:ext cx="168275" cy="36513"/>
          </a:xfrm>
          <a:custGeom>
            <a:avLst/>
            <a:gdLst>
              <a:gd name="T0" fmla="*/ 0 w 106"/>
              <a:gd name="T1" fmla="*/ 23 h 23"/>
              <a:gd name="T2" fmla="*/ 29 w 106"/>
              <a:gd name="T3" fmla="*/ 16 h 23"/>
              <a:gd name="T4" fmla="*/ 53 w 106"/>
              <a:gd name="T5" fmla="*/ 10 h 23"/>
              <a:gd name="T6" fmla="*/ 106 w 106"/>
              <a:gd name="T7" fmla="*/ 0 h 23"/>
            </a:gdLst>
            <a:ahLst/>
            <a:cxnLst>
              <a:cxn ang="0">
                <a:pos x="T0" y="T1"/>
              </a:cxn>
              <a:cxn ang="0">
                <a:pos x="T2" y="T3"/>
              </a:cxn>
              <a:cxn ang="0">
                <a:pos x="T4" y="T5"/>
              </a:cxn>
              <a:cxn ang="0">
                <a:pos x="T6" y="T7"/>
              </a:cxn>
            </a:cxnLst>
            <a:rect l="0" t="0" r="r" b="b"/>
            <a:pathLst>
              <a:path w="106" h="23">
                <a:moveTo>
                  <a:pt x="0" y="23"/>
                </a:moveTo>
                <a:lnTo>
                  <a:pt x="29" y="16"/>
                </a:lnTo>
                <a:lnTo>
                  <a:pt x="53" y="10"/>
                </a:lnTo>
                <a:lnTo>
                  <a:pt x="106" y="0"/>
                </a:lnTo>
              </a:path>
            </a:pathLst>
          </a:custGeom>
          <a:noFill/>
          <a:ln w="19050">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63" name="Line 57"/>
          <p:cNvSpPr>
            <a:spLocks noChangeShapeType="1"/>
          </p:cNvSpPr>
          <p:nvPr/>
        </p:nvSpPr>
        <p:spPr bwMode="auto">
          <a:xfrm flipV="1">
            <a:off x="6959600" y="3245413"/>
            <a:ext cx="161925" cy="36512"/>
          </a:xfrm>
          <a:prstGeom prst="line">
            <a:avLst/>
          </a:prstGeom>
          <a:noFill/>
          <a:ln w="19050">
            <a:solidFill>
              <a:srgbClr val="00B050"/>
            </a:solidFill>
            <a:round/>
            <a:headEnd/>
            <a:tailEnd/>
          </a:ln>
          <a:extLst>
            <a:ext uri="{909E8E84-426E-40DD-AFC4-6F175D3DCCD1}">
              <a14:hiddenFill xmlns:a14="http://schemas.microsoft.com/office/drawing/2010/main">
                <a:noFill/>
              </a14:hiddenFill>
            </a:ext>
          </a:extLst>
        </p:spPr>
        <p:txBody>
          <a:bodyPr lIns="91429" tIns="45714" rIns="91429" bIns="45714"/>
          <a:lstStyle/>
          <a:p>
            <a:endParaRPr lang="en-GB" dirty="0"/>
          </a:p>
        </p:txBody>
      </p:sp>
      <p:sp>
        <p:nvSpPr>
          <p:cNvPr id="3364" name="Line 58"/>
          <p:cNvSpPr>
            <a:spLocks noChangeShapeType="1"/>
          </p:cNvSpPr>
          <p:nvPr/>
        </p:nvSpPr>
        <p:spPr bwMode="auto">
          <a:xfrm flipV="1">
            <a:off x="7121526" y="3208901"/>
            <a:ext cx="168275" cy="36513"/>
          </a:xfrm>
          <a:prstGeom prst="line">
            <a:avLst/>
          </a:prstGeom>
          <a:noFill/>
          <a:ln w="19050">
            <a:solidFill>
              <a:srgbClr val="00B050"/>
            </a:solidFill>
            <a:round/>
            <a:headEnd/>
            <a:tailEnd/>
          </a:ln>
          <a:extLst>
            <a:ext uri="{909E8E84-426E-40DD-AFC4-6F175D3DCCD1}">
              <a14:hiddenFill xmlns:a14="http://schemas.microsoft.com/office/drawing/2010/main">
                <a:noFill/>
              </a14:hiddenFill>
            </a:ext>
          </a:extLst>
        </p:spPr>
        <p:txBody>
          <a:bodyPr lIns="91429" tIns="45714" rIns="91429" bIns="45714"/>
          <a:lstStyle/>
          <a:p>
            <a:endParaRPr lang="en-GB" dirty="0"/>
          </a:p>
        </p:txBody>
      </p:sp>
      <p:sp>
        <p:nvSpPr>
          <p:cNvPr id="3365" name="Freeform 59"/>
          <p:cNvSpPr>
            <a:spLocks/>
          </p:cNvSpPr>
          <p:nvPr/>
        </p:nvSpPr>
        <p:spPr bwMode="auto">
          <a:xfrm>
            <a:off x="7289801" y="3173975"/>
            <a:ext cx="168275" cy="34925"/>
          </a:xfrm>
          <a:custGeom>
            <a:avLst/>
            <a:gdLst>
              <a:gd name="T0" fmla="*/ 0 w 106"/>
              <a:gd name="T1" fmla="*/ 22 h 22"/>
              <a:gd name="T2" fmla="*/ 53 w 106"/>
              <a:gd name="T3" fmla="*/ 13 h 22"/>
              <a:gd name="T4" fmla="*/ 106 w 106"/>
              <a:gd name="T5" fmla="*/ 0 h 22"/>
            </a:gdLst>
            <a:ahLst/>
            <a:cxnLst>
              <a:cxn ang="0">
                <a:pos x="T0" y="T1"/>
              </a:cxn>
              <a:cxn ang="0">
                <a:pos x="T2" y="T3"/>
              </a:cxn>
              <a:cxn ang="0">
                <a:pos x="T4" y="T5"/>
              </a:cxn>
            </a:cxnLst>
            <a:rect l="0" t="0" r="r" b="b"/>
            <a:pathLst>
              <a:path w="106" h="22">
                <a:moveTo>
                  <a:pt x="0" y="22"/>
                </a:moveTo>
                <a:lnTo>
                  <a:pt x="53" y="13"/>
                </a:lnTo>
                <a:lnTo>
                  <a:pt x="106" y="0"/>
                </a:lnTo>
              </a:path>
            </a:pathLst>
          </a:custGeom>
          <a:noFill/>
          <a:ln w="19050">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66" name="Freeform 60"/>
          <p:cNvSpPr>
            <a:spLocks/>
          </p:cNvSpPr>
          <p:nvPr/>
        </p:nvSpPr>
        <p:spPr bwMode="auto">
          <a:xfrm>
            <a:off x="7458076" y="3105713"/>
            <a:ext cx="161925" cy="68262"/>
          </a:xfrm>
          <a:custGeom>
            <a:avLst/>
            <a:gdLst>
              <a:gd name="T0" fmla="*/ 0 w 102"/>
              <a:gd name="T1" fmla="*/ 43 h 43"/>
              <a:gd name="T2" fmla="*/ 49 w 102"/>
              <a:gd name="T3" fmla="*/ 23 h 43"/>
              <a:gd name="T4" fmla="*/ 102 w 102"/>
              <a:gd name="T5" fmla="*/ 0 h 43"/>
            </a:gdLst>
            <a:ahLst/>
            <a:cxnLst>
              <a:cxn ang="0">
                <a:pos x="T0" y="T1"/>
              </a:cxn>
              <a:cxn ang="0">
                <a:pos x="T2" y="T3"/>
              </a:cxn>
              <a:cxn ang="0">
                <a:pos x="T4" y="T5"/>
              </a:cxn>
            </a:cxnLst>
            <a:rect l="0" t="0" r="r" b="b"/>
            <a:pathLst>
              <a:path w="102" h="43">
                <a:moveTo>
                  <a:pt x="0" y="43"/>
                </a:moveTo>
                <a:lnTo>
                  <a:pt x="49" y="23"/>
                </a:lnTo>
                <a:lnTo>
                  <a:pt x="102" y="0"/>
                </a:lnTo>
              </a:path>
            </a:pathLst>
          </a:custGeom>
          <a:noFill/>
          <a:ln w="19050">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lIns="91429" tIns="45714" rIns="91429" bIns="45714"/>
          <a:lstStyle/>
          <a:p>
            <a:endParaRPr lang="en-GB" dirty="0"/>
          </a:p>
        </p:txBody>
      </p:sp>
      <p:sp>
        <p:nvSpPr>
          <p:cNvPr id="3367" name="Line 61"/>
          <p:cNvSpPr>
            <a:spLocks noChangeShapeType="1"/>
          </p:cNvSpPr>
          <p:nvPr/>
        </p:nvSpPr>
        <p:spPr bwMode="auto">
          <a:xfrm flipV="1">
            <a:off x="7620001" y="3034275"/>
            <a:ext cx="168275" cy="71438"/>
          </a:xfrm>
          <a:prstGeom prst="line">
            <a:avLst/>
          </a:prstGeom>
          <a:noFill/>
          <a:ln w="19050">
            <a:solidFill>
              <a:srgbClr val="00B050"/>
            </a:solidFill>
            <a:round/>
            <a:headEnd/>
            <a:tailEnd/>
          </a:ln>
          <a:extLst>
            <a:ext uri="{909E8E84-426E-40DD-AFC4-6F175D3DCCD1}">
              <a14:hiddenFill xmlns:a14="http://schemas.microsoft.com/office/drawing/2010/main">
                <a:noFill/>
              </a14:hiddenFill>
            </a:ext>
          </a:extLst>
        </p:spPr>
        <p:txBody>
          <a:bodyPr lIns="91429" tIns="45714" rIns="91429" bIns="45714"/>
          <a:lstStyle/>
          <a:p>
            <a:endParaRPr lang="en-GB" dirty="0"/>
          </a:p>
        </p:txBody>
      </p:sp>
      <p:sp>
        <p:nvSpPr>
          <p:cNvPr id="3368" name="Line 62"/>
          <p:cNvSpPr>
            <a:spLocks noChangeShapeType="1"/>
          </p:cNvSpPr>
          <p:nvPr/>
        </p:nvSpPr>
        <p:spPr bwMode="auto">
          <a:xfrm flipV="1">
            <a:off x="7788276" y="2961250"/>
            <a:ext cx="169863" cy="73025"/>
          </a:xfrm>
          <a:prstGeom prst="line">
            <a:avLst/>
          </a:prstGeom>
          <a:noFill/>
          <a:ln w="19050">
            <a:solidFill>
              <a:srgbClr val="00B050"/>
            </a:solidFill>
            <a:round/>
            <a:headEnd/>
            <a:tailEnd/>
          </a:ln>
          <a:extLst>
            <a:ext uri="{909E8E84-426E-40DD-AFC4-6F175D3DCCD1}">
              <a14:hiddenFill xmlns:a14="http://schemas.microsoft.com/office/drawing/2010/main">
                <a:noFill/>
              </a14:hiddenFill>
            </a:ext>
          </a:extLst>
        </p:spPr>
        <p:txBody>
          <a:bodyPr lIns="91429" tIns="45714" rIns="91429" bIns="45714"/>
          <a:lstStyle/>
          <a:p>
            <a:endParaRPr lang="en-GB" dirty="0"/>
          </a:p>
        </p:txBody>
      </p:sp>
      <p:sp>
        <p:nvSpPr>
          <p:cNvPr id="3369" name="Line 63"/>
          <p:cNvSpPr>
            <a:spLocks noChangeShapeType="1"/>
          </p:cNvSpPr>
          <p:nvPr/>
        </p:nvSpPr>
        <p:spPr bwMode="auto">
          <a:xfrm flipV="1">
            <a:off x="7958139" y="2888225"/>
            <a:ext cx="168275" cy="73025"/>
          </a:xfrm>
          <a:prstGeom prst="line">
            <a:avLst/>
          </a:prstGeom>
          <a:noFill/>
          <a:ln w="19050">
            <a:solidFill>
              <a:srgbClr val="00B050"/>
            </a:solidFill>
            <a:round/>
            <a:headEnd/>
            <a:tailEnd/>
          </a:ln>
          <a:extLst>
            <a:ext uri="{909E8E84-426E-40DD-AFC4-6F175D3DCCD1}">
              <a14:hiddenFill xmlns:a14="http://schemas.microsoft.com/office/drawing/2010/main">
                <a:noFill/>
              </a14:hiddenFill>
            </a:ext>
          </a:extLst>
        </p:spPr>
        <p:txBody>
          <a:bodyPr lIns="91429" tIns="45714" rIns="91429" bIns="45714"/>
          <a:lstStyle/>
          <a:p>
            <a:endParaRPr lang="en-GB" dirty="0"/>
          </a:p>
        </p:txBody>
      </p:sp>
      <p:sp>
        <p:nvSpPr>
          <p:cNvPr id="3370" name="Line 64"/>
          <p:cNvSpPr>
            <a:spLocks noChangeShapeType="1"/>
          </p:cNvSpPr>
          <p:nvPr/>
        </p:nvSpPr>
        <p:spPr bwMode="auto">
          <a:xfrm flipV="1">
            <a:off x="8126414" y="2815200"/>
            <a:ext cx="161925" cy="73025"/>
          </a:xfrm>
          <a:prstGeom prst="line">
            <a:avLst/>
          </a:prstGeom>
          <a:noFill/>
          <a:ln w="19050">
            <a:solidFill>
              <a:srgbClr val="00B050"/>
            </a:solidFill>
            <a:round/>
            <a:headEnd/>
            <a:tailEnd/>
          </a:ln>
          <a:extLst>
            <a:ext uri="{909E8E84-426E-40DD-AFC4-6F175D3DCCD1}">
              <a14:hiddenFill xmlns:a14="http://schemas.microsoft.com/office/drawing/2010/main">
                <a:noFill/>
              </a14:hiddenFill>
            </a:ext>
          </a:extLst>
        </p:spPr>
        <p:txBody>
          <a:bodyPr lIns="91429" tIns="45714" rIns="91429" bIns="45714"/>
          <a:lstStyle/>
          <a:p>
            <a:endParaRPr lang="en-GB" dirty="0"/>
          </a:p>
        </p:txBody>
      </p:sp>
      <p:sp>
        <p:nvSpPr>
          <p:cNvPr id="3371" name="Line 65"/>
          <p:cNvSpPr>
            <a:spLocks noChangeShapeType="1"/>
          </p:cNvSpPr>
          <p:nvPr/>
        </p:nvSpPr>
        <p:spPr bwMode="auto">
          <a:xfrm flipV="1">
            <a:off x="8288339" y="2743763"/>
            <a:ext cx="168275" cy="71437"/>
          </a:xfrm>
          <a:prstGeom prst="line">
            <a:avLst/>
          </a:prstGeom>
          <a:noFill/>
          <a:ln w="19050">
            <a:solidFill>
              <a:srgbClr val="00B050"/>
            </a:solidFill>
            <a:round/>
            <a:headEnd/>
            <a:tailEnd/>
          </a:ln>
          <a:extLst>
            <a:ext uri="{909E8E84-426E-40DD-AFC4-6F175D3DCCD1}">
              <a14:hiddenFill xmlns:a14="http://schemas.microsoft.com/office/drawing/2010/main">
                <a:noFill/>
              </a14:hiddenFill>
            </a:ext>
          </a:extLst>
        </p:spPr>
        <p:txBody>
          <a:bodyPr lIns="91429" tIns="45714" rIns="91429" bIns="45714"/>
          <a:lstStyle/>
          <a:p>
            <a:endParaRPr lang="en-GB" dirty="0"/>
          </a:p>
        </p:txBody>
      </p:sp>
      <p:sp>
        <p:nvSpPr>
          <p:cNvPr id="3372" name="Rectangle 66"/>
          <p:cNvSpPr>
            <a:spLocks noChangeArrowheads="1"/>
          </p:cNvSpPr>
          <p:nvPr/>
        </p:nvSpPr>
        <p:spPr bwMode="auto">
          <a:xfrm>
            <a:off x="915988" y="4410638"/>
            <a:ext cx="444500" cy="1524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algn="ctr"/>
            <a:r>
              <a:rPr lang="en-GB" altLang="en-US" sz="1000" i="1" dirty="0">
                <a:solidFill>
                  <a:srgbClr val="000000"/>
                </a:solidFill>
                <a:latin typeface="Arial" pitchFamily="34" charset="0"/>
              </a:rPr>
              <a:t>mistrust</a:t>
            </a:r>
            <a:endParaRPr lang="en-GB" altLang="en-US" sz="1000" dirty="0">
              <a:solidFill>
                <a:srgbClr val="0C2577"/>
              </a:solidFill>
            </a:endParaRPr>
          </a:p>
        </p:txBody>
      </p:sp>
      <p:sp>
        <p:nvSpPr>
          <p:cNvPr id="3373" name="Rectangle 67"/>
          <p:cNvSpPr>
            <a:spLocks noChangeArrowheads="1"/>
          </p:cNvSpPr>
          <p:nvPr/>
        </p:nvSpPr>
        <p:spPr bwMode="auto">
          <a:xfrm>
            <a:off x="919905" y="3947088"/>
            <a:ext cx="503343" cy="15388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algn="ctr"/>
            <a:r>
              <a:rPr lang="en-GB" altLang="en-US" sz="1000" dirty="0">
                <a:solidFill>
                  <a:srgbClr val="000000"/>
                </a:solidFill>
                <a:latin typeface="Arial" pitchFamily="34" charset="0"/>
              </a:rPr>
              <a:t>watching</a:t>
            </a:r>
            <a:endParaRPr lang="en-GB" altLang="en-US" sz="1000" dirty="0">
              <a:solidFill>
                <a:srgbClr val="0C2577"/>
              </a:solidFill>
            </a:endParaRPr>
          </a:p>
        </p:txBody>
      </p:sp>
      <p:sp>
        <p:nvSpPr>
          <p:cNvPr id="3374" name="Rectangle 68"/>
          <p:cNvSpPr>
            <a:spLocks noChangeArrowheads="1"/>
          </p:cNvSpPr>
          <p:nvPr/>
        </p:nvSpPr>
        <p:spPr bwMode="auto">
          <a:xfrm>
            <a:off x="1359812" y="5190100"/>
            <a:ext cx="46807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GB" altLang="en-US" sz="1000" i="1" dirty="0">
                <a:latin typeface="Arial" pitchFamily="34" charset="0"/>
              </a:rPr>
              <a:t>disbelief</a:t>
            </a:r>
            <a:endParaRPr lang="en-GB" altLang="en-US" sz="1000" dirty="0"/>
          </a:p>
        </p:txBody>
      </p:sp>
      <p:sp>
        <p:nvSpPr>
          <p:cNvPr id="3375" name="Rectangle 69"/>
          <p:cNvSpPr>
            <a:spLocks noChangeArrowheads="1"/>
          </p:cNvSpPr>
          <p:nvPr/>
        </p:nvSpPr>
        <p:spPr bwMode="auto">
          <a:xfrm>
            <a:off x="1489545" y="4686863"/>
            <a:ext cx="559449" cy="15388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algn="ctr"/>
            <a:r>
              <a:rPr lang="en-GB" altLang="en-US" sz="1000" dirty="0">
                <a:latin typeface="Arial" pitchFamily="34" charset="0"/>
              </a:rPr>
              <a:t>protecting</a:t>
            </a:r>
            <a:endParaRPr lang="en-GB" altLang="en-US" sz="1000" dirty="0"/>
          </a:p>
        </p:txBody>
      </p:sp>
      <p:sp>
        <p:nvSpPr>
          <p:cNvPr id="3376" name="Rectangle 70"/>
          <p:cNvSpPr>
            <a:spLocks noChangeArrowheads="1"/>
          </p:cNvSpPr>
          <p:nvPr/>
        </p:nvSpPr>
        <p:spPr bwMode="auto">
          <a:xfrm>
            <a:off x="2133590" y="3334313"/>
            <a:ext cx="65883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GB" altLang="en-US" sz="1000" dirty="0">
                <a:solidFill>
                  <a:srgbClr val="000000"/>
                </a:solidFill>
                <a:latin typeface="Arial" pitchFamily="34" charset="0"/>
              </a:rPr>
              <a:t>contributing</a:t>
            </a:r>
            <a:endParaRPr lang="en-GB" altLang="en-US" sz="1000" dirty="0">
              <a:solidFill>
                <a:srgbClr val="0C2577"/>
              </a:solidFill>
            </a:endParaRPr>
          </a:p>
        </p:txBody>
      </p:sp>
      <p:sp>
        <p:nvSpPr>
          <p:cNvPr id="3377" name="Rectangle 71"/>
          <p:cNvSpPr>
            <a:spLocks noChangeArrowheads="1"/>
          </p:cNvSpPr>
          <p:nvPr/>
        </p:nvSpPr>
        <p:spPr bwMode="auto">
          <a:xfrm>
            <a:off x="2187148" y="3858188"/>
            <a:ext cx="416781" cy="15388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algn="ctr"/>
            <a:r>
              <a:rPr lang="en-GB" altLang="en-US" sz="1000" i="1" dirty="0">
                <a:solidFill>
                  <a:srgbClr val="000000"/>
                </a:solidFill>
                <a:latin typeface="Arial" pitchFamily="34" charset="0"/>
              </a:rPr>
              <a:t>hopeful</a:t>
            </a:r>
            <a:endParaRPr lang="en-GB" altLang="en-US" sz="1000" dirty="0">
              <a:solidFill>
                <a:srgbClr val="0C2577"/>
              </a:solidFill>
            </a:endParaRPr>
          </a:p>
        </p:txBody>
      </p:sp>
      <p:sp>
        <p:nvSpPr>
          <p:cNvPr id="3378" name="Rectangle 72"/>
          <p:cNvSpPr>
            <a:spLocks noChangeArrowheads="1"/>
          </p:cNvSpPr>
          <p:nvPr/>
        </p:nvSpPr>
        <p:spPr bwMode="auto">
          <a:xfrm>
            <a:off x="3643358" y="5783825"/>
            <a:ext cx="3189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GB" altLang="en-US" sz="1000" i="1" dirty="0">
                <a:solidFill>
                  <a:srgbClr val="000000"/>
                </a:solidFill>
                <a:latin typeface="Arial" pitchFamily="34" charset="0"/>
              </a:rPr>
              <a:t>angry</a:t>
            </a:r>
            <a:endParaRPr lang="en-GB" altLang="en-US" sz="1000" dirty="0">
              <a:solidFill>
                <a:srgbClr val="0C2577"/>
              </a:solidFill>
            </a:endParaRPr>
          </a:p>
        </p:txBody>
      </p:sp>
      <p:sp>
        <p:nvSpPr>
          <p:cNvPr id="3379" name="Rectangle 73"/>
          <p:cNvSpPr>
            <a:spLocks noChangeArrowheads="1"/>
          </p:cNvSpPr>
          <p:nvPr/>
        </p:nvSpPr>
        <p:spPr bwMode="auto">
          <a:xfrm>
            <a:off x="3557500" y="5172638"/>
            <a:ext cx="67486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GB" altLang="en-US" sz="1000" dirty="0">
                <a:solidFill>
                  <a:srgbClr val="000000"/>
                </a:solidFill>
                <a:latin typeface="Arial" pitchFamily="34" charset="0"/>
              </a:rPr>
              <a:t>withdrawing</a:t>
            </a:r>
            <a:endParaRPr lang="en-GB" altLang="en-US" sz="1000" dirty="0">
              <a:solidFill>
                <a:srgbClr val="0C2577"/>
              </a:solidFill>
            </a:endParaRPr>
          </a:p>
        </p:txBody>
      </p:sp>
      <p:sp>
        <p:nvSpPr>
          <p:cNvPr id="3380" name="Rectangle 74"/>
          <p:cNvSpPr>
            <a:spLocks noChangeArrowheads="1"/>
          </p:cNvSpPr>
          <p:nvPr/>
        </p:nvSpPr>
        <p:spPr bwMode="auto">
          <a:xfrm>
            <a:off x="4634073" y="4358250"/>
            <a:ext cx="623569" cy="15388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algn="ctr"/>
            <a:r>
              <a:rPr lang="en-GB" altLang="en-US" sz="1000" i="1" dirty="0">
                <a:solidFill>
                  <a:srgbClr val="000000"/>
                </a:solidFill>
                <a:latin typeface="Arial" pitchFamily="34" charset="0"/>
              </a:rPr>
              <a:t>uncertainty</a:t>
            </a:r>
            <a:endParaRPr lang="en-GB" altLang="en-US" sz="1000" dirty="0">
              <a:solidFill>
                <a:srgbClr val="0C2577"/>
              </a:solidFill>
            </a:endParaRPr>
          </a:p>
        </p:txBody>
      </p:sp>
      <p:sp>
        <p:nvSpPr>
          <p:cNvPr id="3381" name="Rectangle 75"/>
          <p:cNvSpPr>
            <a:spLocks noChangeArrowheads="1"/>
          </p:cNvSpPr>
          <p:nvPr/>
        </p:nvSpPr>
        <p:spPr bwMode="auto">
          <a:xfrm>
            <a:off x="4640222" y="3764525"/>
            <a:ext cx="665246" cy="15388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algn="ctr"/>
            <a:r>
              <a:rPr lang="en-GB" altLang="en-US" sz="1000" dirty="0">
                <a:solidFill>
                  <a:srgbClr val="000000"/>
                </a:solidFill>
                <a:latin typeface="Arial" pitchFamily="34" charset="0"/>
              </a:rPr>
              <a:t>cooperating</a:t>
            </a:r>
            <a:endParaRPr lang="en-GB" altLang="en-US" sz="1000" dirty="0">
              <a:solidFill>
                <a:srgbClr val="0C2577"/>
              </a:solidFill>
            </a:endParaRPr>
          </a:p>
        </p:txBody>
      </p:sp>
      <p:sp>
        <p:nvSpPr>
          <p:cNvPr id="3382" name="Rectangle 76"/>
          <p:cNvSpPr>
            <a:spLocks noChangeArrowheads="1"/>
          </p:cNvSpPr>
          <p:nvPr/>
        </p:nvSpPr>
        <p:spPr bwMode="auto">
          <a:xfrm>
            <a:off x="6262948" y="3542275"/>
            <a:ext cx="602729" cy="15388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algn="ctr"/>
            <a:r>
              <a:rPr lang="en-GB" altLang="en-US" sz="1000" i="1" dirty="0">
                <a:solidFill>
                  <a:srgbClr val="000000"/>
                </a:solidFill>
                <a:latin typeface="Arial" pitchFamily="34" charset="0"/>
              </a:rPr>
              <a:t>cautiously </a:t>
            </a:r>
            <a:endParaRPr lang="en-GB" altLang="en-US" sz="1000" dirty="0">
              <a:solidFill>
                <a:srgbClr val="0C2577"/>
              </a:solidFill>
            </a:endParaRPr>
          </a:p>
        </p:txBody>
      </p:sp>
      <p:sp>
        <p:nvSpPr>
          <p:cNvPr id="3383" name="Rectangle 77"/>
          <p:cNvSpPr>
            <a:spLocks noChangeArrowheads="1"/>
          </p:cNvSpPr>
          <p:nvPr/>
        </p:nvSpPr>
        <p:spPr bwMode="auto">
          <a:xfrm>
            <a:off x="6247895" y="3712138"/>
            <a:ext cx="432811" cy="15388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algn="ctr"/>
            <a:r>
              <a:rPr lang="en-GB" altLang="en-US" sz="1000" i="1" dirty="0">
                <a:solidFill>
                  <a:srgbClr val="000000"/>
                </a:solidFill>
                <a:latin typeface="Arial" pitchFamily="34" charset="0"/>
              </a:rPr>
              <a:t>positive</a:t>
            </a:r>
            <a:endParaRPr lang="en-GB" altLang="en-US" sz="1000" dirty="0">
              <a:solidFill>
                <a:srgbClr val="0C2577"/>
              </a:solidFill>
            </a:endParaRPr>
          </a:p>
        </p:txBody>
      </p:sp>
      <p:sp>
        <p:nvSpPr>
          <p:cNvPr id="3384" name="Rectangle 78"/>
          <p:cNvSpPr>
            <a:spLocks noChangeArrowheads="1"/>
          </p:cNvSpPr>
          <p:nvPr/>
        </p:nvSpPr>
        <p:spPr bwMode="auto">
          <a:xfrm>
            <a:off x="6260162" y="2977125"/>
            <a:ext cx="522579" cy="15388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algn="ctr"/>
            <a:r>
              <a:rPr lang="en-GB" altLang="en-US" sz="1000" dirty="0">
                <a:solidFill>
                  <a:srgbClr val="000000"/>
                </a:solidFill>
                <a:latin typeface="Arial" pitchFamily="34" charset="0"/>
              </a:rPr>
              <a:t>engaging</a:t>
            </a:r>
            <a:endParaRPr lang="en-GB" altLang="en-US" sz="1000" dirty="0">
              <a:solidFill>
                <a:srgbClr val="0C2577"/>
              </a:solidFill>
            </a:endParaRPr>
          </a:p>
        </p:txBody>
      </p:sp>
      <p:sp>
        <p:nvSpPr>
          <p:cNvPr id="3385" name="Rectangle 79"/>
          <p:cNvSpPr>
            <a:spLocks noChangeArrowheads="1"/>
          </p:cNvSpPr>
          <p:nvPr/>
        </p:nvSpPr>
        <p:spPr bwMode="auto">
          <a:xfrm>
            <a:off x="7366457" y="3307325"/>
            <a:ext cx="234038" cy="15388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algn="ctr"/>
            <a:r>
              <a:rPr lang="en-GB" altLang="en-US" sz="1000" i="1" dirty="0">
                <a:solidFill>
                  <a:srgbClr val="000000"/>
                </a:solidFill>
                <a:latin typeface="Arial" pitchFamily="34" charset="0"/>
              </a:rPr>
              <a:t>self </a:t>
            </a:r>
            <a:endParaRPr lang="en-GB" altLang="en-US" sz="1000" dirty="0">
              <a:solidFill>
                <a:srgbClr val="0C2577"/>
              </a:solidFill>
            </a:endParaRPr>
          </a:p>
        </p:txBody>
      </p:sp>
      <p:sp>
        <p:nvSpPr>
          <p:cNvPr id="3386" name="Rectangle 80"/>
          <p:cNvSpPr>
            <a:spLocks noChangeArrowheads="1"/>
          </p:cNvSpPr>
          <p:nvPr/>
        </p:nvSpPr>
        <p:spPr bwMode="auto">
          <a:xfrm>
            <a:off x="7364613" y="3483538"/>
            <a:ext cx="615553" cy="15388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algn="ctr"/>
            <a:r>
              <a:rPr lang="en-GB" altLang="en-US" sz="1000" i="1" dirty="0">
                <a:solidFill>
                  <a:srgbClr val="000000"/>
                </a:solidFill>
                <a:latin typeface="Arial" pitchFamily="34" charset="0"/>
              </a:rPr>
              <a:t>confidence</a:t>
            </a:r>
            <a:endParaRPr lang="en-GB" altLang="en-US" sz="1000" dirty="0">
              <a:solidFill>
                <a:srgbClr val="0C2577"/>
              </a:solidFill>
            </a:endParaRPr>
          </a:p>
        </p:txBody>
      </p:sp>
      <p:sp>
        <p:nvSpPr>
          <p:cNvPr id="3387" name="Rectangle 81"/>
          <p:cNvSpPr>
            <a:spLocks noChangeArrowheads="1"/>
          </p:cNvSpPr>
          <p:nvPr/>
        </p:nvSpPr>
        <p:spPr bwMode="auto">
          <a:xfrm>
            <a:off x="7464400" y="2748525"/>
            <a:ext cx="333425" cy="15388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algn="ctr"/>
            <a:r>
              <a:rPr lang="en-GB" altLang="en-US" sz="1000" dirty="0">
                <a:solidFill>
                  <a:srgbClr val="000000"/>
                </a:solidFill>
                <a:latin typeface="Arial" pitchFamily="34" charset="0"/>
              </a:rPr>
              <a:t>giving</a:t>
            </a:r>
            <a:endParaRPr lang="en-GB" altLang="en-US" sz="1000" dirty="0">
              <a:solidFill>
                <a:srgbClr val="0C2577"/>
              </a:solidFill>
            </a:endParaRPr>
          </a:p>
        </p:txBody>
      </p:sp>
      <p:sp>
        <p:nvSpPr>
          <p:cNvPr id="3388" name="Rectangle 82"/>
          <p:cNvSpPr>
            <a:spLocks noChangeArrowheads="1"/>
          </p:cNvSpPr>
          <p:nvPr/>
        </p:nvSpPr>
        <p:spPr bwMode="auto">
          <a:xfrm>
            <a:off x="8020266" y="3105713"/>
            <a:ext cx="283731" cy="15388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algn="ctr"/>
            <a:r>
              <a:rPr lang="en-GB" altLang="en-US" sz="1000" i="1" dirty="0">
                <a:solidFill>
                  <a:srgbClr val="000000"/>
                </a:solidFill>
                <a:latin typeface="Arial" pitchFamily="34" charset="0"/>
              </a:rPr>
              <a:t>pride</a:t>
            </a:r>
            <a:endParaRPr lang="en-GB" altLang="en-US" sz="1000" dirty="0">
              <a:solidFill>
                <a:srgbClr val="0C2577"/>
              </a:solidFill>
            </a:endParaRPr>
          </a:p>
        </p:txBody>
      </p:sp>
      <p:sp>
        <p:nvSpPr>
          <p:cNvPr id="3389" name="Rectangle 83"/>
          <p:cNvSpPr>
            <a:spLocks noChangeArrowheads="1"/>
          </p:cNvSpPr>
          <p:nvPr/>
        </p:nvSpPr>
        <p:spPr bwMode="auto">
          <a:xfrm>
            <a:off x="7852377" y="2432613"/>
            <a:ext cx="5321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GB" altLang="en-US" sz="1000" dirty="0">
                <a:solidFill>
                  <a:srgbClr val="000000"/>
                </a:solidFill>
                <a:latin typeface="Arial" pitchFamily="34" charset="0"/>
              </a:rPr>
              <a:t>take-over</a:t>
            </a:r>
            <a:endParaRPr lang="en-GB" altLang="en-US" sz="1000" dirty="0">
              <a:solidFill>
                <a:srgbClr val="0C2577"/>
              </a:solidFill>
            </a:endParaRPr>
          </a:p>
        </p:txBody>
      </p:sp>
      <p:pic>
        <p:nvPicPr>
          <p:cNvPr id="3390" name="Picture 8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4864" y="4126476"/>
            <a:ext cx="310833" cy="235691"/>
          </a:xfrm>
          <a:prstGeom prst="rect">
            <a:avLst/>
          </a:prstGeom>
          <a:noFill/>
          <a:ln w="19050">
            <a:solidFill>
              <a:srgbClr val="00B050"/>
            </a:solidFill>
            <a:miter lim="800000"/>
            <a:headEnd/>
            <a:tailEnd/>
          </a:ln>
          <a:extLst>
            <a:ext uri="{909E8E84-426E-40DD-AFC4-6F175D3DCCD1}">
              <a14:hiddenFill xmlns:a14="http://schemas.microsoft.com/office/drawing/2010/main">
                <a:solidFill>
                  <a:srgbClr val="FFFFFF"/>
                </a:solidFill>
              </a14:hiddenFill>
            </a:ext>
          </a:extLst>
        </p:spPr>
      </p:pic>
      <p:pic>
        <p:nvPicPr>
          <p:cNvPr id="3391" name="Picture 8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17651" y="4897999"/>
            <a:ext cx="295117" cy="264478"/>
          </a:xfrm>
          <a:prstGeom prst="rect">
            <a:avLst/>
          </a:prstGeom>
          <a:noFill/>
          <a:ln w="19050">
            <a:solidFill>
              <a:srgbClr val="00B050"/>
            </a:solidFill>
            <a:miter lim="800000"/>
            <a:headEnd/>
            <a:tailEnd/>
          </a:ln>
          <a:extLst>
            <a:ext uri="{909E8E84-426E-40DD-AFC4-6F175D3DCCD1}">
              <a14:hiddenFill xmlns:a14="http://schemas.microsoft.com/office/drawing/2010/main">
                <a:solidFill>
                  <a:srgbClr val="FFFFFF"/>
                </a:solidFill>
              </a14:hiddenFill>
            </a:ext>
          </a:extLst>
        </p:spPr>
      </p:pic>
      <p:pic>
        <p:nvPicPr>
          <p:cNvPr id="3392" name="Picture 8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70113" y="3478775"/>
            <a:ext cx="405130" cy="340043"/>
          </a:xfrm>
          <a:prstGeom prst="rect">
            <a:avLst/>
          </a:prstGeom>
          <a:noFill/>
          <a:ln w="19050">
            <a:solidFill>
              <a:srgbClr val="00B050"/>
            </a:solidFill>
            <a:miter lim="800000"/>
            <a:headEnd/>
            <a:tailEnd/>
          </a:ln>
          <a:extLst>
            <a:ext uri="{909E8E84-426E-40DD-AFC4-6F175D3DCCD1}">
              <a14:hiddenFill xmlns:a14="http://schemas.microsoft.com/office/drawing/2010/main">
                <a:solidFill>
                  <a:srgbClr val="FFFFFF"/>
                </a:solidFill>
              </a14:hiddenFill>
            </a:ext>
          </a:extLst>
        </p:spPr>
      </p:pic>
      <p:pic>
        <p:nvPicPr>
          <p:cNvPr id="3393" name="Picture 8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05214" y="5374249"/>
            <a:ext cx="380683" cy="329248"/>
          </a:xfrm>
          <a:prstGeom prst="rect">
            <a:avLst/>
          </a:prstGeom>
          <a:noFill/>
          <a:ln w="19050">
            <a:solidFill>
              <a:srgbClr val="00B050"/>
            </a:solidFill>
            <a:miter lim="800000"/>
            <a:headEnd/>
            <a:tailEnd/>
          </a:ln>
          <a:extLst>
            <a:ext uri="{909E8E84-426E-40DD-AFC4-6F175D3DCCD1}">
              <a14:hiddenFill xmlns:a14="http://schemas.microsoft.com/office/drawing/2010/main">
                <a:solidFill>
                  <a:srgbClr val="FFFFFF"/>
                </a:solidFill>
              </a14:hiddenFill>
            </a:ext>
          </a:extLst>
        </p:spPr>
      </p:pic>
      <p:pic>
        <p:nvPicPr>
          <p:cNvPr id="3394" name="Picture 8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49801" y="3970900"/>
            <a:ext cx="378937" cy="329248"/>
          </a:xfrm>
          <a:prstGeom prst="rect">
            <a:avLst/>
          </a:prstGeom>
          <a:noFill/>
          <a:ln w="19050">
            <a:solidFill>
              <a:srgbClr val="00B050"/>
            </a:solidFill>
            <a:miter lim="800000"/>
            <a:headEnd/>
            <a:tailEnd/>
          </a:ln>
          <a:extLst>
            <a:ext uri="{909E8E84-426E-40DD-AFC4-6F175D3DCCD1}">
              <a14:hiddenFill xmlns:a14="http://schemas.microsoft.com/office/drawing/2010/main">
                <a:solidFill>
                  <a:srgbClr val="FFFFFF"/>
                </a:solidFill>
              </a14:hiddenFill>
            </a:ext>
          </a:extLst>
        </p:spPr>
      </p:pic>
      <p:pic>
        <p:nvPicPr>
          <p:cNvPr id="3395" name="Picture 8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53176" y="3208901"/>
            <a:ext cx="338773" cy="300461"/>
          </a:xfrm>
          <a:prstGeom prst="rect">
            <a:avLst/>
          </a:prstGeom>
          <a:noFill/>
          <a:ln w="19050">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pic>
      <p:pic>
        <p:nvPicPr>
          <p:cNvPr id="3396" name="Picture 9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435850" y="2956487"/>
            <a:ext cx="405130" cy="298662"/>
          </a:xfrm>
          <a:prstGeom prst="rect">
            <a:avLst/>
          </a:prstGeom>
          <a:noFill/>
          <a:ln w="19050">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pic>
      <p:pic>
        <p:nvPicPr>
          <p:cNvPr id="3397" name="Picture 9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988301" y="2681850"/>
            <a:ext cx="295117" cy="304060"/>
          </a:xfrm>
          <a:prstGeom prst="rect">
            <a:avLst/>
          </a:prstGeom>
          <a:noFill/>
          <a:ln w="19050">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pic>
      <p:sp>
        <p:nvSpPr>
          <p:cNvPr id="142" name="Section Footer"/>
          <p:cNvSpPr txBox="1"/>
          <p:nvPr>
            <p:custDataLst>
              <p:tags r:id="rId2"/>
            </p:custDataLst>
          </p:nvPr>
        </p:nvSpPr>
        <p:spPr>
          <a:xfrm>
            <a:off x="483616" y="6259473"/>
            <a:ext cx="1747273" cy="153888"/>
          </a:xfrm>
          <a:prstGeom prst="rect">
            <a:avLst/>
          </a:prstGeom>
          <a:noFill/>
        </p:spPr>
        <p:txBody>
          <a:bodyPr wrap="none" lIns="0" tIns="0" rIns="0" bIns="0" rtlCol="0">
            <a:spAutoFit/>
          </a:bodyPr>
          <a:lstStyle/>
          <a:p>
            <a:pPr indent="-274288">
              <a:spcAft>
                <a:spcPts val="900"/>
              </a:spcAft>
            </a:pPr>
            <a:r>
              <a:rPr lang="en-GB" sz="1000" noProof="1" smtClean="0"/>
              <a:t>OpEx Project - Live Example • </a:t>
            </a:r>
            <a:endParaRPr lang="en-GB" sz="1000" noProof="1"/>
          </a:p>
        </p:txBody>
      </p:sp>
      <p:sp>
        <p:nvSpPr>
          <p:cNvPr id="13" name="Date Placeholder 12"/>
          <p:cNvSpPr>
            <a:spLocks noGrp="1"/>
          </p:cNvSpPr>
          <p:nvPr>
            <p:ph type="dt" sz="half" idx="16"/>
          </p:nvPr>
        </p:nvSpPr>
        <p:spPr/>
        <p:txBody>
          <a:bodyPr/>
          <a:lstStyle/>
          <a:p>
            <a:endParaRPr lang="en-GB"/>
          </a:p>
        </p:txBody>
      </p:sp>
      <p:sp>
        <p:nvSpPr>
          <p:cNvPr id="14" name="Footer Placeholder 13"/>
          <p:cNvSpPr>
            <a:spLocks noGrp="1"/>
          </p:cNvSpPr>
          <p:nvPr>
            <p:ph type="ftr" sz="quarter" idx="17"/>
          </p:nvPr>
        </p:nvSpPr>
        <p:spPr/>
        <p:txBody>
          <a:bodyPr/>
          <a:lstStyle/>
          <a:p>
            <a:endParaRPr lang="en-GB"/>
          </a:p>
        </p:txBody>
      </p:sp>
    </p:spTree>
    <p:extLst>
      <p:ext uri="{BB962C8B-B14F-4D97-AF65-F5344CB8AC3E}">
        <p14:creationId xmlns:p14="http://schemas.microsoft.com/office/powerpoint/2010/main" val="20017446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0" y="0"/>
            <a:ext cx="831273"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0" y="0"/>
            <a:ext cx="831273"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grpSp>
        <p:nvGrpSpPr>
          <p:cNvPr id="21" name="grid" hidden="1"/>
          <p:cNvGrpSpPr/>
          <p:nvPr>
            <p:custDataLst>
              <p:tags r:id="rId1"/>
            </p:custDataLst>
          </p:nvPr>
        </p:nvGrpSpPr>
        <p:grpSpPr>
          <a:xfrm>
            <a:off x="482138" y="605118"/>
            <a:ext cx="8179724" cy="5922085"/>
            <a:chOff x="530352" y="685800"/>
            <a:chExt cx="8997696" cy="6711696"/>
          </a:xfrm>
        </p:grpSpPr>
        <p:sp>
          <p:nvSpPr>
            <p:cNvPr id="31" name="Footer block" hidden="1"/>
            <p:cNvSpPr>
              <a:spLocks noChangeArrowheads="1"/>
            </p:cNvSpPr>
            <p:nvPr/>
          </p:nvSpPr>
          <p:spPr bwMode="gray">
            <a:xfrm>
              <a:off x="530352" y="6784848"/>
              <a:ext cx="8997696"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819158">
                <a:defRPr/>
              </a:pPr>
              <a:endParaRPr lang="de-DE" dirty="0"/>
            </a:p>
          </p:txBody>
        </p:sp>
        <p:sp>
          <p:nvSpPr>
            <p:cNvPr id="32" name="Title block" hidden="1"/>
            <p:cNvSpPr>
              <a:spLocks noChangeArrowheads="1"/>
            </p:cNvSpPr>
            <p:nvPr/>
          </p:nvSpPr>
          <p:spPr bwMode="gray">
            <a:xfrm>
              <a:off x="530352" y="1143000"/>
              <a:ext cx="8997696"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819158">
                <a:defRPr/>
              </a:pPr>
              <a:endParaRPr lang="de-DE" dirty="0"/>
            </a:p>
          </p:txBody>
        </p:sp>
        <p:sp>
          <p:nvSpPr>
            <p:cNvPr id="33" name="Header block" hidden="1"/>
            <p:cNvSpPr>
              <a:spLocks noChangeArrowheads="1"/>
            </p:cNvSpPr>
            <p:nvPr/>
          </p:nvSpPr>
          <p:spPr bwMode="gray">
            <a:xfrm>
              <a:off x="530352" y="685800"/>
              <a:ext cx="8997696"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719435">
                <a:buSzPct val="90000"/>
                <a:defRPr/>
              </a:pPr>
              <a:endParaRPr lang="de-DE" sz="1300" dirty="0">
                <a:solidFill>
                  <a:schemeClr val="folHlink"/>
                </a:solidFill>
                <a:cs typeface="Arial" charset="0"/>
              </a:endParaRPr>
            </a:p>
          </p:txBody>
        </p:sp>
        <p:grpSp>
          <p:nvGrpSpPr>
            <p:cNvPr id="34" name="Group 600" hidden="1"/>
            <p:cNvGrpSpPr/>
            <p:nvPr userDrawn="1"/>
          </p:nvGrpSpPr>
          <p:grpSpPr>
            <a:xfrm>
              <a:off x="530352" y="6016752"/>
              <a:ext cx="8997696" cy="612648"/>
              <a:chOff x="530352" y="6016752"/>
              <a:chExt cx="8997696" cy="612648"/>
            </a:xfrm>
          </p:grpSpPr>
          <p:sp>
            <p:nvSpPr>
              <p:cNvPr id="70" name="Content block 606" hidden="1"/>
              <p:cNvSpPr>
                <a:spLocks noChangeArrowheads="1"/>
              </p:cNvSpPr>
              <p:nvPr/>
            </p:nvSpPr>
            <p:spPr bwMode="gray">
              <a:xfrm>
                <a:off x="8156448"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71"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72"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73" name="Content block 603" hidden="1"/>
              <p:cNvSpPr>
                <a:spLocks noChangeArrowheads="1"/>
              </p:cNvSpPr>
              <p:nvPr/>
            </p:nvSpPr>
            <p:spPr bwMode="gray">
              <a:xfrm>
                <a:off x="3584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74" name="Content block 602" hidden="1"/>
              <p:cNvSpPr>
                <a:spLocks noChangeArrowheads="1"/>
              </p:cNvSpPr>
              <p:nvPr/>
            </p:nvSpPr>
            <p:spPr bwMode="gray">
              <a:xfrm>
                <a:off x="2057400"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75" name="Content block 601" hidden="1"/>
              <p:cNvSpPr>
                <a:spLocks noChangeArrowheads="1"/>
              </p:cNvSpPr>
              <p:nvPr/>
            </p:nvSpPr>
            <p:spPr bwMode="gray">
              <a:xfrm>
                <a:off x="530352"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nvGrpSpPr>
            <p:cNvPr id="35" name="Group 500" hidden="1"/>
            <p:cNvGrpSpPr/>
            <p:nvPr userDrawn="1"/>
          </p:nvGrpSpPr>
          <p:grpSpPr>
            <a:xfrm>
              <a:off x="530352" y="5257800"/>
              <a:ext cx="8997696" cy="612648"/>
              <a:chOff x="530352" y="5257800"/>
              <a:chExt cx="8997696" cy="612648"/>
            </a:xfrm>
          </p:grpSpPr>
          <p:sp>
            <p:nvSpPr>
              <p:cNvPr id="64" name="Content block 506" hidden="1"/>
              <p:cNvSpPr>
                <a:spLocks noChangeArrowheads="1"/>
              </p:cNvSpPr>
              <p:nvPr/>
            </p:nvSpPr>
            <p:spPr bwMode="gray">
              <a:xfrm>
                <a:off x="8156448"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65"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66"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67" name="Content block 503" hidden="1"/>
              <p:cNvSpPr>
                <a:spLocks noChangeArrowheads="1"/>
              </p:cNvSpPr>
              <p:nvPr/>
            </p:nvSpPr>
            <p:spPr bwMode="gray">
              <a:xfrm>
                <a:off x="3584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68" name="Content block 502" hidden="1"/>
              <p:cNvSpPr>
                <a:spLocks noChangeArrowheads="1"/>
              </p:cNvSpPr>
              <p:nvPr/>
            </p:nvSpPr>
            <p:spPr bwMode="gray">
              <a:xfrm>
                <a:off x="2057400"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69" name="Content block 501" hidden="1"/>
              <p:cNvSpPr>
                <a:spLocks noChangeArrowheads="1"/>
              </p:cNvSpPr>
              <p:nvPr/>
            </p:nvSpPr>
            <p:spPr bwMode="gray">
              <a:xfrm>
                <a:off x="530352"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nvGrpSpPr>
            <p:cNvPr id="36" name="Group 400" hidden="1"/>
            <p:cNvGrpSpPr/>
            <p:nvPr userDrawn="1"/>
          </p:nvGrpSpPr>
          <p:grpSpPr>
            <a:xfrm>
              <a:off x="530352" y="4498848"/>
              <a:ext cx="8997696" cy="612648"/>
              <a:chOff x="530352" y="4498848"/>
              <a:chExt cx="8997696" cy="612648"/>
            </a:xfrm>
          </p:grpSpPr>
          <p:sp>
            <p:nvSpPr>
              <p:cNvPr id="58" name="Content block 406" hidden="1"/>
              <p:cNvSpPr>
                <a:spLocks noChangeArrowheads="1"/>
              </p:cNvSpPr>
              <p:nvPr/>
            </p:nvSpPr>
            <p:spPr bwMode="gray">
              <a:xfrm>
                <a:off x="8156448"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59"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60"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61" name="Content block 403" hidden="1"/>
              <p:cNvSpPr>
                <a:spLocks noChangeArrowheads="1"/>
              </p:cNvSpPr>
              <p:nvPr/>
            </p:nvSpPr>
            <p:spPr bwMode="gray">
              <a:xfrm>
                <a:off x="3584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62" name="Content block 402" hidden="1"/>
              <p:cNvSpPr>
                <a:spLocks noChangeArrowheads="1"/>
              </p:cNvSpPr>
              <p:nvPr/>
            </p:nvSpPr>
            <p:spPr bwMode="gray">
              <a:xfrm>
                <a:off x="2057400"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63" name="Content block 401" hidden="1"/>
              <p:cNvSpPr>
                <a:spLocks noChangeArrowheads="1"/>
              </p:cNvSpPr>
              <p:nvPr/>
            </p:nvSpPr>
            <p:spPr bwMode="gray">
              <a:xfrm>
                <a:off x="530352"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nvGrpSpPr>
            <p:cNvPr id="37" name="Group 300" hidden="1"/>
            <p:cNvGrpSpPr/>
            <p:nvPr userDrawn="1"/>
          </p:nvGrpSpPr>
          <p:grpSpPr>
            <a:xfrm>
              <a:off x="530352" y="3730752"/>
              <a:ext cx="8997696" cy="612648"/>
              <a:chOff x="530352" y="3730752"/>
              <a:chExt cx="8997696" cy="612648"/>
            </a:xfrm>
          </p:grpSpPr>
          <p:sp>
            <p:nvSpPr>
              <p:cNvPr id="52" name="Content block 306" hidden="1"/>
              <p:cNvSpPr>
                <a:spLocks noChangeArrowheads="1"/>
              </p:cNvSpPr>
              <p:nvPr/>
            </p:nvSpPr>
            <p:spPr bwMode="gray">
              <a:xfrm>
                <a:off x="8156448"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53"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54"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55" name="Content block 303" hidden="1"/>
              <p:cNvSpPr>
                <a:spLocks noChangeArrowheads="1"/>
              </p:cNvSpPr>
              <p:nvPr/>
            </p:nvSpPr>
            <p:spPr bwMode="gray">
              <a:xfrm>
                <a:off x="3584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56" name="Content block 302" hidden="1"/>
              <p:cNvSpPr>
                <a:spLocks noChangeArrowheads="1"/>
              </p:cNvSpPr>
              <p:nvPr/>
            </p:nvSpPr>
            <p:spPr bwMode="gray">
              <a:xfrm>
                <a:off x="2057400"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57" name="Content block 301" hidden="1"/>
              <p:cNvSpPr>
                <a:spLocks noChangeArrowheads="1"/>
              </p:cNvSpPr>
              <p:nvPr/>
            </p:nvSpPr>
            <p:spPr bwMode="gray">
              <a:xfrm>
                <a:off x="530352"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nvGrpSpPr>
            <p:cNvPr id="38" name="Group 200" hidden="1"/>
            <p:cNvGrpSpPr/>
            <p:nvPr userDrawn="1"/>
          </p:nvGrpSpPr>
          <p:grpSpPr>
            <a:xfrm>
              <a:off x="530352" y="2971800"/>
              <a:ext cx="8997696" cy="612648"/>
              <a:chOff x="530352" y="2971800"/>
              <a:chExt cx="8997696" cy="612648"/>
            </a:xfrm>
          </p:grpSpPr>
          <p:sp>
            <p:nvSpPr>
              <p:cNvPr id="46" name="Content block 206" hidden="1"/>
              <p:cNvSpPr>
                <a:spLocks noChangeArrowheads="1"/>
              </p:cNvSpPr>
              <p:nvPr/>
            </p:nvSpPr>
            <p:spPr bwMode="gray">
              <a:xfrm>
                <a:off x="8156448"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7"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8"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9" name="Content block 203" hidden="1"/>
              <p:cNvSpPr>
                <a:spLocks noChangeArrowheads="1"/>
              </p:cNvSpPr>
              <p:nvPr/>
            </p:nvSpPr>
            <p:spPr bwMode="gray">
              <a:xfrm>
                <a:off x="3584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50" name="Content block 202" hidden="1"/>
              <p:cNvSpPr>
                <a:spLocks noChangeArrowheads="1"/>
              </p:cNvSpPr>
              <p:nvPr/>
            </p:nvSpPr>
            <p:spPr bwMode="gray">
              <a:xfrm>
                <a:off x="2057400"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51" name="Content block 201" hidden="1"/>
              <p:cNvSpPr>
                <a:spLocks noChangeArrowheads="1"/>
              </p:cNvSpPr>
              <p:nvPr/>
            </p:nvSpPr>
            <p:spPr bwMode="gray">
              <a:xfrm>
                <a:off x="530352"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nvGrpSpPr>
            <p:cNvPr id="39" name="Group 100" hidden="1"/>
            <p:cNvGrpSpPr/>
            <p:nvPr userDrawn="1"/>
          </p:nvGrpSpPr>
          <p:grpSpPr>
            <a:xfrm>
              <a:off x="530352" y="2212848"/>
              <a:ext cx="8997696" cy="612648"/>
              <a:chOff x="530352" y="2212848"/>
              <a:chExt cx="8997696" cy="612648"/>
            </a:xfrm>
          </p:grpSpPr>
          <p:sp>
            <p:nvSpPr>
              <p:cNvPr id="40" name="Content block 106" hidden="1"/>
              <p:cNvSpPr>
                <a:spLocks noChangeArrowheads="1"/>
              </p:cNvSpPr>
              <p:nvPr/>
            </p:nvSpPr>
            <p:spPr bwMode="gray">
              <a:xfrm>
                <a:off x="8156448"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1"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2"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3"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4" name="Content block 102" hidden="1"/>
              <p:cNvSpPr>
                <a:spLocks noChangeArrowheads="1"/>
              </p:cNvSpPr>
              <p:nvPr/>
            </p:nvSpPr>
            <p:spPr bwMode="gray">
              <a:xfrm>
                <a:off x="2057400"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5" name="Content block 101" hidden="1"/>
              <p:cNvSpPr>
                <a:spLocks noChangeArrowheads="1"/>
              </p:cNvSpPr>
              <p:nvPr/>
            </p:nvSpPr>
            <p:spPr bwMode="gray">
              <a:xfrm>
                <a:off x="530352"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sp>
        <p:nvSpPr>
          <p:cNvPr id="2" name="Title 1"/>
          <p:cNvSpPr>
            <a:spLocks noGrp="1"/>
          </p:cNvSpPr>
          <p:nvPr>
            <p:ph type="title"/>
          </p:nvPr>
        </p:nvSpPr>
        <p:spPr/>
        <p:txBody>
          <a:bodyPr/>
          <a:lstStyle/>
          <a:p>
            <a:r>
              <a:rPr lang="en-US" altLang="en-US" dirty="0" smtClean="0"/>
              <a:t>Change Management is vital for any programs success</a:t>
            </a:r>
            <a:br>
              <a:rPr lang="en-US" altLang="en-US" dirty="0" smtClean="0"/>
            </a:br>
            <a:endParaRPr lang="de-DE" b="0" dirty="0"/>
          </a:p>
        </p:txBody>
      </p:sp>
      <p:sp>
        <p:nvSpPr>
          <p:cNvPr id="76" name="Page Number"/>
          <p:cNvSpPr txBox="1"/>
          <p:nvPr>
            <p:custDataLst>
              <p:tags r:id="rId2"/>
            </p:custDataLst>
          </p:nvPr>
        </p:nvSpPr>
        <p:spPr>
          <a:xfrm>
            <a:off x="8587689" y="6408951"/>
            <a:ext cx="70532" cy="153888"/>
          </a:xfrm>
          <a:prstGeom prst="rect">
            <a:avLst/>
          </a:prstGeom>
          <a:noFill/>
        </p:spPr>
        <p:txBody>
          <a:bodyPr wrap="none" lIns="0" tIns="0" rIns="0" bIns="0" rtlCol="0">
            <a:spAutoFit/>
          </a:bodyPr>
          <a:lstStyle/>
          <a:p>
            <a:pPr indent="-274288" algn="r">
              <a:spcAft>
                <a:spcPts val="900"/>
              </a:spcAft>
            </a:pPr>
            <a:r>
              <a:rPr lang="de-DE" sz="1000" noProof="1"/>
              <a:t>4</a:t>
            </a:r>
          </a:p>
        </p:txBody>
      </p:sp>
      <p:sp>
        <p:nvSpPr>
          <p:cNvPr id="78" name="Section Header" hidden="1"/>
          <p:cNvSpPr txBox="1"/>
          <p:nvPr>
            <p:custDataLst>
              <p:tags r:id="rId3"/>
            </p:custDataLst>
          </p:nvPr>
        </p:nvSpPr>
        <p:spPr>
          <a:xfrm>
            <a:off x="473825" y="717883"/>
            <a:ext cx="176330" cy="153888"/>
          </a:xfrm>
          <a:prstGeom prst="rect">
            <a:avLst/>
          </a:prstGeom>
          <a:noFill/>
        </p:spPr>
        <p:txBody>
          <a:bodyPr wrap="none" lIns="0" tIns="0" rIns="0" bIns="0" rtlCol="0">
            <a:spAutoFit/>
          </a:bodyPr>
          <a:lstStyle/>
          <a:p>
            <a:pPr indent="-274288">
              <a:spcAft>
                <a:spcPts val="900"/>
              </a:spcAft>
            </a:pPr>
            <a:r>
              <a:rPr lang="de-DE" sz="1000" noProof="1">
                <a:ea typeface="Cambria Math" pitchFamily="18" charset="0"/>
              </a:rPr>
              <a:t>  – </a:t>
            </a:r>
          </a:p>
        </p:txBody>
      </p:sp>
      <p:sp>
        <p:nvSpPr>
          <p:cNvPr id="3" name="Rectangle 2"/>
          <p:cNvSpPr/>
          <p:nvPr/>
        </p:nvSpPr>
        <p:spPr>
          <a:xfrm>
            <a:off x="473826" y="6408835"/>
            <a:ext cx="301389" cy="149478"/>
          </a:xfrm>
          <a:prstGeom prst="rect">
            <a:avLst/>
          </a:prstGeom>
          <a:solidFill>
            <a:schemeClr val="bg1"/>
          </a:solidFill>
          <a:ln w="6350">
            <a:solidFill>
              <a:schemeClr val="bg1"/>
            </a:solidFill>
          </a:ln>
        </p:spPr>
        <p:txBody>
          <a:bodyPr vert="horz" wrap="square" lIns="82058" tIns="41029" rIns="82058" bIns="41029" rtlCol="0" anchor="ctr">
            <a:noAutofit/>
          </a:bodyPr>
          <a:lstStyle/>
          <a:p>
            <a:pPr algn="ctr"/>
            <a:endParaRPr lang="de-DE" dirty="0" smtClean="0"/>
          </a:p>
        </p:txBody>
      </p:sp>
      <p:sp>
        <p:nvSpPr>
          <p:cNvPr id="79" name="Rectangle 78"/>
          <p:cNvSpPr/>
          <p:nvPr/>
        </p:nvSpPr>
        <p:spPr>
          <a:xfrm>
            <a:off x="316982" y="5986630"/>
            <a:ext cx="1919736" cy="571682"/>
          </a:xfrm>
          <a:prstGeom prst="rect">
            <a:avLst/>
          </a:prstGeom>
          <a:solidFill>
            <a:schemeClr val="bg1"/>
          </a:solidFill>
          <a:ln w="6350">
            <a:solidFill>
              <a:schemeClr val="bg1"/>
            </a:solidFill>
          </a:ln>
        </p:spPr>
        <p:txBody>
          <a:bodyPr rot="0" spcFirstLastPara="0" vertOverflow="overflow" horzOverflow="overflow" vert="horz" wrap="square" lIns="82058" tIns="41029" rIns="82058" bIns="41029" numCol="1" spcCol="0" rtlCol="0" fromWordArt="0" anchor="ctr" anchorCtr="0" forceAA="0" compatLnSpc="1">
            <a:prstTxWarp prst="textNoShape">
              <a:avLst/>
            </a:prstTxWarp>
            <a:noAutofit/>
          </a:bodyPr>
          <a:lstStyle/>
          <a:p>
            <a:pPr algn="ctr"/>
            <a:endParaRPr lang="de-DE" dirty="0" smtClean="0"/>
          </a:p>
        </p:txBody>
      </p:sp>
      <p:sp>
        <p:nvSpPr>
          <p:cNvPr id="77" name="Section Footer"/>
          <p:cNvSpPr txBox="1"/>
          <p:nvPr>
            <p:custDataLst>
              <p:tags r:id="rId4"/>
            </p:custDataLst>
          </p:nvPr>
        </p:nvSpPr>
        <p:spPr>
          <a:xfrm>
            <a:off x="483616" y="6259473"/>
            <a:ext cx="1747273" cy="153888"/>
          </a:xfrm>
          <a:prstGeom prst="rect">
            <a:avLst/>
          </a:prstGeom>
          <a:noFill/>
        </p:spPr>
        <p:txBody>
          <a:bodyPr wrap="none" lIns="0" tIns="0" rIns="0" bIns="0" rtlCol="0">
            <a:spAutoFit/>
          </a:bodyPr>
          <a:lstStyle/>
          <a:p>
            <a:pPr indent="-274288">
              <a:spcAft>
                <a:spcPts val="900"/>
              </a:spcAft>
            </a:pPr>
            <a:r>
              <a:rPr lang="de-DE" sz="1000" noProof="1"/>
              <a:t>OpEx Project - Live Example • </a:t>
            </a:r>
          </a:p>
        </p:txBody>
      </p:sp>
      <p:grpSp>
        <p:nvGrpSpPr>
          <p:cNvPr id="4" name="Group 3"/>
          <p:cNvGrpSpPr/>
          <p:nvPr/>
        </p:nvGrpSpPr>
        <p:grpSpPr>
          <a:xfrm>
            <a:off x="1846263" y="1904125"/>
            <a:ext cx="5053012" cy="3698875"/>
            <a:chOff x="2030889" y="1725960"/>
            <a:chExt cx="5558313" cy="4192058"/>
          </a:xfrm>
        </p:grpSpPr>
        <p:sp>
          <p:nvSpPr>
            <p:cNvPr id="80" name="AutoShape 2"/>
            <p:cNvSpPr>
              <a:spLocks noChangeArrowheads="1"/>
            </p:cNvSpPr>
            <p:nvPr/>
          </p:nvSpPr>
          <p:spPr bwMode="auto">
            <a:xfrm>
              <a:off x="3677731" y="2215333"/>
              <a:ext cx="3511709" cy="1304395"/>
            </a:xfrm>
            <a:prstGeom prst="diamond">
              <a:avLst/>
            </a:prstGeom>
            <a:solidFill>
              <a:srgbClr val="800000"/>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p>
              <a:pPr eaLnBrk="0" hangingPunct="0"/>
              <a:endParaRPr lang="en-US" altLang="en-US" sz="2400">
                <a:solidFill>
                  <a:schemeClr val="bg1"/>
                </a:solidFill>
                <a:latin typeface="Verdana" pitchFamily="34" charset="0"/>
                <a:ea typeface="ＭＳ Ｐゴシック" pitchFamily="34" charset="-128"/>
              </a:endParaRPr>
            </a:p>
          </p:txBody>
        </p:sp>
        <p:sp>
          <p:nvSpPr>
            <p:cNvPr id="101" name="AutoShape 6"/>
            <p:cNvSpPr>
              <a:spLocks noChangeAspect="1" noChangeArrowheads="1" noTextEdit="1"/>
            </p:cNvSpPr>
            <p:nvPr/>
          </p:nvSpPr>
          <p:spPr bwMode="auto">
            <a:xfrm>
              <a:off x="2030889" y="1725960"/>
              <a:ext cx="5558313" cy="4192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lstStyle/>
            <a:p>
              <a:endParaRPr lang="en-US"/>
            </a:p>
          </p:txBody>
        </p:sp>
        <p:grpSp>
          <p:nvGrpSpPr>
            <p:cNvPr id="102" name="Group 7"/>
            <p:cNvGrpSpPr>
              <a:grpSpLocks/>
            </p:cNvGrpSpPr>
            <p:nvPr/>
          </p:nvGrpSpPr>
          <p:grpSpPr bwMode="auto">
            <a:xfrm>
              <a:off x="3693319" y="2972782"/>
              <a:ext cx="1732280" cy="2599796"/>
              <a:chOff x="2291" y="1430"/>
              <a:chExt cx="1075" cy="1445"/>
            </a:xfrm>
          </p:grpSpPr>
          <p:sp>
            <p:nvSpPr>
              <p:cNvPr id="103" name="Freeform 8"/>
              <p:cNvSpPr>
                <a:spLocks/>
              </p:cNvSpPr>
              <p:nvPr/>
            </p:nvSpPr>
            <p:spPr bwMode="auto">
              <a:xfrm>
                <a:off x="2291" y="1430"/>
                <a:ext cx="1075" cy="1445"/>
              </a:xfrm>
              <a:custGeom>
                <a:avLst/>
                <a:gdLst>
                  <a:gd name="T0" fmla="*/ 1045 w 1075"/>
                  <a:gd name="T1" fmla="*/ 345 h 1445"/>
                  <a:gd name="T2" fmla="*/ 0 w 1075"/>
                  <a:gd name="T3" fmla="*/ 0 h 1445"/>
                  <a:gd name="T4" fmla="*/ 29 w 1075"/>
                  <a:gd name="T5" fmla="*/ 1100 h 1445"/>
                  <a:gd name="T6" fmla="*/ 1075 w 1075"/>
                  <a:gd name="T7" fmla="*/ 1445 h 1445"/>
                  <a:gd name="T8" fmla="*/ 1045 w 1075"/>
                  <a:gd name="T9" fmla="*/ 345 h 1445"/>
                </a:gdLst>
                <a:ahLst/>
                <a:cxnLst>
                  <a:cxn ang="0">
                    <a:pos x="T0" y="T1"/>
                  </a:cxn>
                  <a:cxn ang="0">
                    <a:pos x="T2" y="T3"/>
                  </a:cxn>
                  <a:cxn ang="0">
                    <a:pos x="T4" y="T5"/>
                  </a:cxn>
                  <a:cxn ang="0">
                    <a:pos x="T6" y="T7"/>
                  </a:cxn>
                  <a:cxn ang="0">
                    <a:pos x="T8" y="T9"/>
                  </a:cxn>
                </a:cxnLst>
                <a:rect l="0" t="0" r="r" b="b"/>
                <a:pathLst>
                  <a:path w="1075" h="1445">
                    <a:moveTo>
                      <a:pt x="1045" y="345"/>
                    </a:moveTo>
                    <a:lnTo>
                      <a:pt x="0" y="0"/>
                    </a:lnTo>
                    <a:lnTo>
                      <a:pt x="29" y="1100"/>
                    </a:lnTo>
                    <a:lnTo>
                      <a:pt x="1075" y="1445"/>
                    </a:lnTo>
                    <a:lnTo>
                      <a:pt x="1045" y="345"/>
                    </a:lnTo>
                    <a:close/>
                  </a:path>
                </a:pathLst>
              </a:cu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dirty="0"/>
              </a:p>
            </p:txBody>
          </p:sp>
          <p:sp>
            <p:nvSpPr>
              <p:cNvPr id="104" name="Freeform 9"/>
              <p:cNvSpPr>
                <a:spLocks/>
              </p:cNvSpPr>
              <p:nvPr/>
            </p:nvSpPr>
            <p:spPr bwMode="auto">
              <a:xfrm>
                <a:off x="2291" y="1430"/>
                <a:ext cx="1075" cy="1445"/>
              </a:xfrm>
              <a:custGeom>
                <a:avLst/>
                <a:gdLst>
                  <a:gd name="T0" fmla="*/ 1045 w 1075"/>
                  <a:gd name="T1" fmla="*/ 345 h 1445"/>
                  <a:gd name="T2" fmla="*/ 0 w 1075"/>
                  <a:gd name="T3" fmla="*/ 0 h 1445"/>
                  <a:gd name="T4" fmla="*/ 29 w 1075"/>
                  <a:gd name="T5" fmla="*/ 1100 h 1445"/>
                  <a:gd name="T6" fmla="*/ 1075 w 1075"/>
                  <a:gd name="T7" fmla="*/ 1445 h 1445"/>
                  <a:gd name="T8" fmla="*/ 1045 w 1075"/>
                  <a:gd name="T9" fmla="*/ 345 h 1445"/>
                </a:gdLst>
                <a:ahLst/>
                <a:cxnLst>
                  <a:cxn ang="0">
                    <a:pos x="T0" y="T1"/>
                  </a:cxn>
                  <a:cxn ang="0">
                    <a:pos x="T2" y="T3"/>
                  </a:cxn>
                  <a:cxn ang="0">
                    <a:pos x="T4" y="T5"/>
                  </a:cxn>
                  <a:cxn ang="0">
                    <a:pos x="T6" y="T7"/>
                  </a:cxn>
                  <a:cxn ang="0">
                    <a:pos x="T8" y="T9"/>
                  </a:cxn>
                </a:cxnLst>
                <a:rect l="0" t="0" r="r" b="b"/>
                <a:pathLst>
                  <a:path w="1075" h="1445">
                    <a:moveTo>
                      <a:pt x="1045" y="345"/>
                    </a:moveTo>
                    <a:lnTo>
                      <a:pt x="0" y="0"/>
                    </a:lnTo>
                    <a:lnTo>
                      <a:pt x="29" y="1100"/>
                    </a:lnTo>
                    <a:lnTo>
                      <a:pt x="1075" y="1445"/>
                    </a:lnTo>
                    <a:lnTo>
                      <a:pt x="1045" y="345"/>
                    </a:lnTo>
                    <a:close/>
                  </a:path>
                </a:pathLst>
              </a:custGeom>
              <a:noFill/>
              <a:ln w="22225" cap="rnd">
                <a:solidFill>
                  <a:srgbClr val="C2CD15"/>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de-DE" dirty="0"/>
              </a:p>
            </p:txBody>
          </p:sp>
        </p:grpSp>
        <p:grpSp>
          <p:nvGrpSpPr>
            <p:cNvPr id="105" name="Group 10"/>
            <p:cNvGrpSpPr>
              <a:grpSpLocks/>
            </p:cNvGrpSpPr>
            <p:nvPr/>
          </p:nvGrpSpPr>
          <p:grpSpPr bwMode="auto">
            <a:xfrm>
              <a:off x="5491957" y="2956590"/>
              <a:ext cx="1735773" cy="2621385"/>
              <a:chOff x="3407" y="1421"/>
              <a:chExt cx="1077" cy="1457"/>
            </a:xfrm>
          </p:grpSpPr>
          <p:sp>
            <p:nvSpPr>
              <p:cNvPr id="106" name="Freeform 11"/>
              <p:cNvSpPr>
                <a:spLocks/>
              </p:cNvSpPr>
              <p:nvPr/>
            </p:nvSpPr>
            <p:spPr bwMode="auto">
              <a:xfrm>
                <a:off x="3407" y="1421"/>
                <a:ext cx="1077" cy="1457"/>
              </a:xfrm>
              <a:custGeom>
                <a:avLst/>
                <a:gdLst>
                  <a:gd name="T0" fmla="*/ 1055 w 1077"/>
                  <a:gd name="T1" fmla="*/ 0 h 1457"/>
                  <a:gd name="T2" fmla="*/ 0 w 1077"/>
                  <a:gd name="T3" fmla="*/ 347 h 1457"/>
                  <a:gd name="T4" fmla="*/ 22 w 1077"/>
                  <a:gd name="T5" fmla="*/ 1457 h 1457"/>
                  <a:gd name="T6" fmla="*/ 1077 w 1077"/>
                  <a:gd name="T7" fmla="*/ 1110 h 1457"/>
                  <a:gd name="T8" fmla="*/ 1055 w 1077"/>
                  <a:gd name="T9" fmla="*/ 0 h 1457"/>
                </a:gdLst>
                <a:ahLst/>
                <a:cxnLst>
                  <a:cxn ang="0">
                    <a:pos x="T0" y="T1"/>
                  </a:cxn>
                  <a:cxn ang="0">
                    <a:pos x="T2" y="T3"/>
                  </a:cxn>
                  <a:cxn ang="0">
                    <a:pos x="T4" y="T5"/>
                  </a:cxn>
                  <a:cxn ang="0">
                    <a:pos x="T6" y="T7"/>
                  </a:cxn>
                  <a:cxn ang="0">
                    <a:pos x="T8" y="T9"/>
                  </a:cxn>
                </a:cxnLst>
                <a:rect l="0" t="0" r="r" b="b"/>
                <a:pathLst>
                  <a:path w="1077" h="1457">
                    <a:moveTo>
                      <a:pt x="1055" y="0"/>
                    </a:moveTo>
                    <a:lnTo>
                      <a:pt x="0" y="347"/>
                    </a:lnTo>
                    <a:lnTo>
                      <a:pt x="22" y="1457"/>
                    </a:lnTo>
                    <a:lnTo>
                      <a:pt x="1077" y="1110"/>
                    </a:lnTo>
                    <a:lnTo>
                      <a:pt x="1055" y="0"/>
                    </a:lnTo>
                    <a:close/>
                  </a:path>
                </a:pathLst>
              </a:cu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dirty="0"/>
              </a:p>
            </p:txBody>
          </p:sp>
          <p:sp>
            <p:nvSpPr>
              <p:cNvPr id="107" name="Freeform 12"/>
              <p:cNvSpPr>
                <a:spLocks/>
              </p:cNvSpPr>
              <p:nvPr/>
            </p:nvSpPr>
            <p:spPr bwMode="auto">
              <a:xfrm>
                <a:off x="3407" y="1421"/>
                <a:ext cx="1077" cy="1457"/>
              </a:xfrm>
              <a:custGeom>
                <a:avLst/>
                <a:gdLst>
                  <a:gd name="T0" fmla="*/ 1055 w 1077"/>
                  <a:gd name="T1" fmla="*/ 0 h 1457"/>
                  <a:gd name="T2" fmla="*/ 0 w 1077"/>
                  <a:gd name="T3" fmla="*/ 347 h 1457"/>
                  <a:gd name="T4" fmla="*/ 22 w 1077"/>
                  <a:gd name="T5" fmla="*/ 1457 h 1457"/>
                  <a:gd name="T6" fmla="*/ 1077 w 1077"/>
                  <a:gd name="T7" fmla="*/ 1110 h 1457"/>
                  <a:gd name="T8" fmla="*/ 1055 w 1077"/>
                  <a:gd name="T9" fmla="*/ 0 h 1457"/>
                </a:gdLst>
                <a:ahLst/>
                <a:cxnLst>
                  <a:cxn ang="0">
                    <a:pos x="T0" y="T1"/>
                  </a:cxn>
                  <a:cxn ang="0">
                    <a:pos x="T2" y="T3"/>
                  </a:cxn>
                  <a:cxn ang="0">
                    <a:pos x="T4" y="T5"/>
                  </a:cxn>
                  <a:cxn ang="0">
                    <a:pos x="T6" y="T7"/>
                  </a:cxn>
                  <a:cxn ang="0">
                    <a:pos x="T8" y="T9"/>
                  </a:cxn>
                </a:cxnLst>
                <a:rect l="0" t="0" r="r" b="b"/>
                <a:pathLst>
                  <a:path w="1077" h="1457">
                    <a:moveTo>
                      <a:pt x="1055" y="0"/>
                    </a:moveTo>
                    <a:lnTo>
                      <a:pt x="0" y="347"/>
                    </a:lnTo>
                    <a:lnTo>
                      <a:pt x="22" y="1457"/>
                    </a:lnTo>
                    <a:lnTo>
                      <a:pt x="1077" y="1110"/>
                    </a:lnTo>
                    <a:lnTo>
                      <a:pt x="1055" y="0"/>
                    </a:lnTo>
                    <a:close/>
                  </a:path>
                </a:pathLst>
              </a:custGeom>
              <a:noFill/>
              <a:ln w="22225" cap="rnd">
                <a:solidFill>
                  <a:srgbClr val="C2CD15"/>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de-DE" dirty="0"/>
              </a:p>
            </p:txBody>
          </p:sp>
        </p:grpSp>
        <p:sp>
          <p:nvSpPr>
            <p:cNvPr id="108" name="Rectangle 13"/>
            <p:cNvSpPr>
              <a:spLocks noChangeArrowheads="1"/>
            </p:cNvSpPr>
            <p:nvPr/>
          </p:nvSpPr>
          <p:spPr bwMode="auto">
            <a:xfrm>
              <a:off x="5034060" y="2341275"/>
              <a:ext cx="775853" cy="1918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1100" b="1">
                  <a:solidFill>
                    <a:schemeClr val="bg1"/>
                  </a:solidFill>
                  <a:latin typeface="+mj-lt"/>
                  <a:ea typeface="ＭＳ Ｐゴシック" pitchFamily="34" charset="-128"/>
                </a:rPr>
                <a:t>CHANGE </a:t>
              </a:r>
              <a:endParaRPr lang="en-GB" altLang="en-US" sz="2400">
                <a:solidFill>
                  <a:schemeClr val="bg1"/>
                </a:solidFill>
                <a:latin typeface="+mj-lt"/>
                <a:ea typeface="ＭＳ Ｐゴシック" pitchFamily="34" charset="-128"/>
              </a:endParaRPr>
            </a:p>
          </p:txBody>
        </p:sp>
        <p:sp>
          <p:nvSpPr>
            <p:cNvPr id="109" name="Rectangle 14"/>
            <p:cNvSpPr>
              <a:spLocks noChangeArrowheads="1"/>
            </p:cNvSpPr>
            <p:nvPr/>
          </p:nvSpPr>
          <p:spPr bwMode="auto">
            <a:xfrm>
              <a:off x="4962464" y="2531985"/>
              <a:ext cx="923971" cy="1918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1100" b="1">
                  <a:solidFill>
                    <a:schemeClr val="bg1"/>
                  </a:solidFill>
                  <a:latin typeface="+mj-lt"/>
                  <a:ea typeface="ＭＳ Ｐゴシック" pitchFamily="34" charset="-128"/>
                </a:rPr>
                <a:t>PROGRAM </a:t>
              </a:r>
              <a:endParaRPr lang="en-GB" altLang="en-US" sz="2400">
                <a:solidFill>
                  <a:schemeClr val="bg1"/>
                </a:solidFill>
                <a:latin typeface="+mj-lt"/>
                <a:ea typeface="ＭＳ Ｐゴシック" pitchFamily="34" charset="-128"/>
              </a:endParaRPr>
            </a:p>
          </p:txBody>
        </p:sp>
        <p:sp>
          <p:nvSpPr>
            <p:cNvPr id="110" name="Rectangle 15"/>
            <p:cNvSpPr>
              <a:spLocks noChangeArrowheads="1"/>
            </p:cNvSpPr>
            <p:nvPr/>
          </p:nvSpPr>
          <p:spPr bwMode="auto">
            <a:xfrm>
              <a:off x="4894360" y="2720899"/>
              <a:ext cx="976870" cy="1918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1100" b="1">
                  <a:solidFill>
                    <a:schemeClr val="bg1"/>
                  </a:solidFill>
                  <a:latin typeface="+mj-lt"/>
                  <a:ea typeface="ＭＳ Ｐゴシック" pitchFamily="34" charset="-128"/>
                </a:rPr>
                <a:t>ACTIVITIES</a:t>
              </a:r>
              <a:endParaRPr lang="en-GB" altLang="en-US" sz="2400">
                <a:solidFill>
                  <a:schemeClr val="bg1"/>
                </a:solidFill>
                <a:latin typeface="+mj-lt"/>
                <a:ea typeface="ＭＳ Ｐゴシック" pitchFamily="34" charset="-128"/>
              </a:endParaRPr>
            </a:p>
          </p:txBody>
        </p:sp>
        <p:sp>
          <p:nvSpPr>
            <p:cNvPr id="111" name="Rectangle 16"/>
            <p:cNvSpPr>
              <a:spLocks noChangeArrowheads="1"/>
            </p:cNvSpPr>
            <p:nvPr/>
          </p:nvSpPr>
          <p:spPr bwMode="auto">
            <a:xfrm>
              <a:off x="4695288" y="2918807"/>
              <a:ext cx="1327286" cy="1384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800">
                  <a:solidFill>
                    <a:schemeClr val="bg1"/>
                  </a:solidFill>
                  <a:latin typeface="+mj-lt"/>
                  <a:ea typeface="ＭＳ Ｐゴシック" pitchFamily="34" charset="-128"/>
                </a:rPr>
                <a:t>Execute activities to plan, </a:t>
              </a:r>
              <a:endParaRPr lang="en-GB" altLang="en-US" sz="2400">
                <a:solidFill>
                  <a:schemeClr val="bg1"/>
                </a:solidFill>
                <a:latin typeface="+mj-lt"/>
                <a:ea typeface="ＭＳ Ｐゴシック" pitchFamily="34" charset="-128"/>
              </a:endParaRPr>
            </a:p>
          </p:txBody>
        </p:sp>
        <p:sp>
          <p:nvSpPr>
            <p:cNvPr id="112" name="Rectangle 17"/>
            <p:cNvSpPr>
              <a:spLocks noChangeArrowheads="1"/>
            </p:cNvSpPr>
            <p:nvPr/>
          </p:nvSpPr>
          <p:spPr bwMode="auto">
            <a:xfrm>
              <a:off x="4525902" y="3053745"/>
              <a:ext cx="1667123" cy="1384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800" dirty="0">
                  <a:solidFill>
                    <a:schemeClr val="bg1"/>
                  </a:solidFill>
                  <a:latin typeface="+mj-lt"/>
                  <a:ea typeface="ＭＳ Ｐゴシック" pitchFamily="34" charset="-128"/>
                </a:rPr>
                <a:t>design, implement &amp; sustain the </a:t>
              </a:r>
              <a:endParaRPr lang="en-GB" altLang="en-US" sz="2400" dirty="0">
                <a:solidFill>
                  <a:schemeClr val="bg1"/>
                </a:solidFill>
                <a:latin typeface="+mj-lt"/>
                <a:ea typeface="ＭＳ Ｐゴシック" pitchFamily="34" charset="-128"/>
              </a:endParaRPr>
            </a:p>
          </p:txBody>
        </p:sp>
        <p:sp>
          <p:nvSpPr>
            <p:cNvPr id="113" name="Rectangle 18"/>
            <p:cNvSpPr>
              <a:spLocks noChangeArrowheads="1"/>
            </p:cNvSpPr>
            <p:nvPr/>
          </p:nvSpPr>
          <p:spPr bwMode="auto">
            <a:xfrm>
              <a:off x="5172013" y="3188682"/>
              <a:ext cx="362279" cy="1384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800">
                  <a:solidFill>
                    <a:schemeClr val="bg1"/>
                  </a:solidFill>
                  <a:latin typeface="+mj-lt"/>
                  <a:ea typeface="ＭＳ Ｐゴシック" pitchFamily="34" charset="-128"/>
                </a:rPr>
                <a:t>change</a:t>
              </a:r>
              <a:endParaRPr lang="en-GB" altLang="en-US" sz="2400">
                <a:solidFill>
                  <a:schemeClr val="bg1"/>
                </a:solidFill>
                <a:latin typeface="+mj-lt"/>
                <a:ea typeface="ＭＳ Ｐゴシック" pitchFamily="34" charset="-128"/>
              </a:endParaRPr>
            </a:p>
          </p:txBody>
        </p:sp>
        <p:sp>
          <p:nvSpPr>
            <p:cNvPr id="114" name="Rectangle 19"/>
            <p:cNvSpPr>
              <a:spLocks noChangeArrowheads="1"/>
            </p:cNvSpPr>
            <p:nvPr/>
          </p:nvSpPr>
          <p:spPr bwMode="auto">
            <a:xfrm rot="20580000">
              <a:off x="5582527" y="3681086"/>
              <a:ext cx="1673375" cy="1918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1100" b="1">
                  <a:solidFill>
                    <a:schemeClr val="bg1"/>
                  </a:solidFill>
                  <a:latin typeface="Verdana" pitchFamily="34" charset="0"/>
                  <a:ea typeface="ＭＳ Ｐゴシック" pitchFamily="34" charset="-128"/>
                </a:rPr>
                <a:t>ORGANISATIONAL </a:t>
              </a:r>
              <a:endParaRPr lang="en-GB" altLang="en-US" sz="2400">
                <a:solidFill>
                  <a:schemeClr val="bg1"/>
                </a:solidFill>
                <a:latin typeface="Verdana" pitchFamily="34" charset="0"/>
                <a:ea typeface="ＭＳ Ｐゴシック" pitchFamily="34" charset="-128"/>
              </a:endParaRPr>
            </a:p>
          </p:txBody>
        </p:sp>
        <p:sp>
          <p:nvSpPr>
            <p:cNvPr id="115" name="Rectangle 20"/>
            <p:cNvSpPr>
              <a:spLocks noChangeArrowheads="1"/>
            </p:cNvSpPr>
            <p:nvPr/>
          </p:nvSpPr>
          <p:spPr bwMode="auto">
            <a:xfrm rot="20580000">
              <a:off x="6021395" y="3875396"/>
              <a:ext cx="835805" cy="1918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1100" b="1">
                  <a:solidFill>
                    <a:schemeClr val="bg1"/>
                  </a:solidFill>
                  <a:latin typeface="Verdana" pitchFamily="34" charset="0"/>
                  <a:ea typeface="ＭＳ Ｐゴシック" pitchFamily="34" charset="-128"/>
                </a:rPr>
                <a:t>EMPATHY</a:t>
              </a:r>
              <a:endParaRPr lang="en-GB" altLang="en-US" sz="2400">
                <a:solidFill>
                  <a:schemeClr val="bg1"/>
                </a:solidFill>
                <a:latin typeface="Verdana" pitchFamily="34" charset="0"/>
                <a:ea typeface="ＭＳ Ｐゴシック" pitchFamily="34" charset="-128"/>
              </a:endParaRPr>
            </a:p>
          </p:txBody>
        </p:sp>
        <p:sp>
          <p:nvSpPr>
            <p:cNvPr id="116" name="Rectangle 21"/>
            <p:cNvSpPr>
              <a:spLocks noChangeArrowheads="1"/>
            </p:cNvSpPr>
            <p:nvPr/>
          </p:nvSpPr>
          <p:spPr bwMode="auto">
            <a:xfrm rot="20460000">
              <a:off x="5688488" y="4198033"/>
              <a:ext cx="1428276" cy="1384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800">
                  <a:solidFill>
                    <a:srgbClr val="FFFFFF"/>
                  </a:solidFill>
                  <a:latin typeface="Verdana" pitchFamily="34" charset="0"/>
                  <a:ea typeface="ＭＳ Ｐゴシック" pitchFamily="34" charset="-128"/>
                </a:rPr>
                <a:t>Understand &amp; adapt the </a:t>
              </a:r>
              <a:endParaRPr lang="en-GB" altLang="en-US" sz="2400">
                <a:solidFill>
                  <a:srgbClr val="052754"/>
                </a:solidFill>
                <a:latin typeface="Verdana" pitchFamily="34" charset="0"/>
                <a:ea typeface="ＭＳ Ｐゴシック" pitchFamily="34" charset="-128"/>
              </a:endParaRPr>
            </a:p>
          </p:txBody>
        </p:sp>
        <p:sp>
          <p:nvSpPr>
            <p:cNvPr id="117" name="Rectangle 22"/>
            <p:cNvSpPr>
              <a:spLocks noChangeArrowheads="1"/>
            </p:cNvSpPr>
            <p:nvPr/>
          </p:nvSpPr>
          <p:spPr bwMode="auto">
            <a:xfrm rot="20460000">
              <a:off x="5715316" y="4383346"/>
              <a:ext cx="1149354" cy="1384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800">
                  <a:solidFill>
                    <a:srgbClr val="FFFFFF"/>
                  </a:solidFill>
                  <a:latin typeface="Verdana" pitchFamily="34" charset="0"/>
                  <a:ea typeface="ＭＳ Ｐゴシック" pitchFamily="34" charset="-128"/>
                </a:rPr>
                <a:t>change program to </a:t>
              </a:r>
              <a:endParaRPr lang="en-GB" altLang="en-US" sz="2400">
                <a:solidFill>
                  <a:srgbClr val="052754"/>
                </a:solidFill>
                <a:latin typeface="Verdana" pitchFamily="34" charset="0"/>
                <a:ea typeface="ＭＳ Ｐゴシック" pitchFamily="34" charset="-128"/>
              </a:endParaRPr>
            </a:p>
          </p:txBody>
        </p:sp>
        <p:sp>
          <p:nvSpPr>
            <p:cNvPr id="118" name="Rectangle 23"/>
            <p:cNvSpPr>
              <a:spLocks noChangeArrowheads="1"/>
            </p:cNvSpPr>
            <p:nvPr/>
          </p:nvSpPr>
          <p:spPr bwMode="auto">
            <a:xfrm rot="20460000">
              <a:off x="6748665" y="4181840"/>
              <a:ext cx="221214" cy="1384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800">
                  <a:solidFill>
                    <a:srgbClr val="FFFFFF"/>
                  </a:solidFill>
                  <a:latin typeface="Verdana" pitchFamily="34" charset="0"/>
                  <a:ea typeface="ＭＳ Ｐゴシック" pitchFamily="34" charset="-128"/>
                </a:rPr>
                <a:t>SPE</a:t>
              </a:r>
              <a:endParaRPr lang="en-GB" altLang="en-US" sz="2400">
                <a:solidFill>
                  <a:srgbClr val="052754"/>
                </a:solidFill>
                <a:latin typeface="Verdana" pitchFamily="34" charset="0"/>
                <a:ea typeface="ＭＳ Ｐゴシック" pitchFamily="34" charset="-128"/>
              </a:endParaRPr>
            </a:p>
          </p:txBody>
        </p:sp>
        <p:sp>
          <p:nvSpPr>
            <p:cNvPr id="119" name="Rectangle 24"/>
            <p:cNvSpPr>
              <a:spLocks noChangeArrowheads="1"/>
            </p:cNvSpPr>
            <p:nvPr/>
          </p:nvSpPr>
          <p:spPr bwMode="auto">
            <a:xfrm rot="20460000">
              <a:off x="6947070" y="4145856"/>
              <a:ext cx="30458" cy="1384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800">
                  <a:solidFill>
                    <a:srgbClr val="FFFFFF"/>
                  </a:solidFill>
                  <a:latin typeface="Verdana" pitchFamily="34" charset="0"/>
                  <a:ea typeface="ＭＳ Ｐゴシック" pitchFamily="34" charset="-128"/>
                </a:rPr>
                <a:t>’</a:t>
              </a:r>
              <a:endParaRPr lang="en-GB" altLang="en-US" sz="2400">
                <a:solidFill>
                  <a:srgbClr val="052754"/>
                </a:solidFill>
                <a:latin typeface="Verdana" pitchFamily="34" charset="0"/>
                <a:ea typeface="ＭＳ Ｐゴシック" pitchFamily="34" charset="-128"/>
              </a:endParaRPr>
            </a:p>
          </p:txBody>
        </p:sp>
        <p:sp>
          <p:nvSpPr>
            <p:cNvPr id="120" name="Rectangle 25"/>
            <p:cNvSpPr>
              <a:spLocks noChangeArrowheads="1"/>
            </p:cNvSpPr>
            <p:nvPr/>
          </p:nvSpPr>
          <p:spPr bwMode="auto">
            <a:xfrm rot="20460000">
              <a:off x="6974240" y="4130950"/>
              <a:ext cx="58190" cy="1395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800">
                  <a:solidFill>
                    <a:srgbClr val="FFFFFF"/>
                  </a:solidFill>
                  <a:latin typeface="Verdana" pitchFamily="34" charset="0"/>
                  <a:ea typeface="ＭＳ Ｐゴシック" pitchFamily="34" charset="-128"/>
                </a:rPr>
                <a:t>s</a:t>
              </a:r>
              <a:endParaRPr lang="en-GB" altLang="en-US" sz="2400">
                <a:solidFill>
                  <a:srgbClr val="052754"/>
                </a:solidFill>
                <a:latin typeface="Verdana" pitchFamily="34" charset="0"/>
                <a:ea typeface="ＭＳ Ｐゴシック" pitchFamily="34" charset="-128"/>
              </a:endParaRPr>
            </a:p>
          </p:txBody>
        </p:sp>
        <p:sp>
          <p:nvSpPr>
            <p:cNvPr id="121" name="Rectangle 26"/>
            <p:cNvSpPr>
              <a:spLocks noChangeArrowheads="1"/>
            </p:cNvSpPr>
            <p:nvPr/>
          </p:nvSpPr>
          <p:spPr bwMode="auto">
            <a:xfrm rot="20460000">
              <a:off x="6253035" y="4473305"/>
              <a:ext cx="403957" cy="1384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800">
                  <a:solidFill>
                    <a:srgbClr val="FFFFFF"/>
                  </a:solidFill>
                  <a:latin typeface="Verdana" pitchFamily="34" charset="0"/>
                  <a:ea typeface="ＭＳ Ｐゴシック" pitchFamily="34" charset="-128"/>
                </a:rPr>
                <a:t>culture</a:t>
              </a:r>
              <a:endParaRPr lang="en-GB" altLang="en-US" sz="2400">
                <a:solidFill>
                  <a:srgbClr val="052754"/>
                </a:solidFill>
                <a:latin typeface="Verdana" pitchFamily="34" charset="0"/>
                <a:ea typeface="ＭＳ Ｐゴシック" pitchFamily="34" charset="-128"/>
              </a:endParaRPr>
            </a:p>
          </p:txBody>
        </p:sp>
        <p:sp>
          <p:nvSpPr>
            <p:cNvPr id="122" name="Rectangle 27"/>
            <p:cNvSpPr>
              <a:spLocks noChangeArrowheads="1"/>
            </p:cNvSpPr>
            <p:nvPr/>
          </p:nvSpPr>
          <p:spPr bwMode="auto">
            <a:xfrm rot="960000">
              <a:off x="4037841" y="3688282"/>
              <a:ext cx="1158490" cy="1918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1100" b="1">
                  <a:solidFill>
                    <a:schemeClr val="bg1"/>
                  </a:solidFill>
                  <a:latin typeface="Verdana" pitchFamily="34" charset="0"/>
                  <a:ea typeface="ＭＳ Ｐゴシック" pitchFamily="34" charset="-128"/>
                </a:rPr>
                <a:t>INDIVIDUAL </a:t>
              </a:r>
              <a:endParaRPr lang="en-GB" altLang="en-US" sz="2400">
                <a:solidFill>
                  <a:schemeClr val="bg1"/>
                </a:solidFill>
                <a:latin typeface="Verdana" pitchFamily="34" charset="0"/>
                <a:ea typeface="ＭＳ Ｐゴシック" pitchFamily="34" charset="-128"/>
              </a:endParaRPr>
            </a:p>
          </p:txBody>
        </p:sp>
        <p:sp>
          <p:nvSpPr>
            <p:cNvPr id="123" name="Rectangle 28"/>
            <p:cNvSpPr>
              <a:spLocks noChangeArrowheads="1"/>
            </p:cNvSpPr>
            <p:nvPr/>
          </p:nvSpPr>
          <p:spPr bwMode="auto">
            <a:xfrm rot="960000">
              <a:off x="4125841" y="3864601"/>
              <a:ext cx="835805" cy="1918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1100" b="1">
                  <a:solidFill>
                    <a:schemeClr val="bg1"/>
                  </a:solidFill>
                  <a:latin typeface="Verdana" pitchFamily="34" charset="0"/>
                  <a:ea typeface="ＭＳ Ｐゴシック" pitchFamily="34" charset="-128"/>
                </a:rPr>
                <a:t>EMPATHY</a:t>
              </a:r>
              <a:endParaRPr lang="en-GB" altLang="en-US" sz="2400">
                <a:solidFill>
                  <a:schemeClr val="bg1"/>
                </a:solidFill>
                <a:latin typeface="Verdana" pitchFamily="34" charset="0"/>
                <a:ea typeface="ＭＳ Ｐゴシック" pitchFamily="34" charset="-128"/>
              </a:endParaRPr>
            </a:p>
          </p:txBody>
        </p:sp>
        <p:sp>
          <p:nvSpPr>
            <p:cNvPr id="124" name="Rectangle 29"/>
            <p:cNvSpPr>
              <a:spLocks noChangeArrowheads="1"/>
            </p:cNvSpPr>
            <p:nvPr/>
          </p:nvSpPr>
          <p:spPr bwMode="auto">
            <a:xfrm rot="1020000">
              <a:off x="3860826" y="4243011"/>
              <a:ext cx="1521250" cy="1384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800">
                  <a:solidFill>
                    <a:srgbClr val="FFFFFF"/>
                  </a:solidFill>
                  <a:latin typeface="Verdana" pitchFamily="34" charset="0"/>
                  <a:ea typeface="ＭＳ Ｐゴシック" pitchFamily="34" charset="-128"/>
                </a:rPr>
                <a:t>Help individuals in SPE to </a:t>
              </a:r>
              <a:endParaRPr lang="en-GB" altLang="en-US" sz="2400">
                <a:solidFill>
                  <a:srgbClr val="052754"/>
                </a:solidFill>
                <a:latin typeface="Verdana" pitchFamily="34" charset="0"/>
                <a:ea typeface="ＭＳ Ｐゴシック" pitchFamily="34" charset="-128"/>
              </a:endParaRPr>
            </a:p>
          </p:txBody>
        </p:sp>
        <p:sp>
          <p:nvSpPr>
            <p:cNvPr id="125" name="Rectangle 30"/>
            <p:cNvSpPr>
              <a:spLocks noChangeArrowheads="1"/>
            </p:cNvSpPr>
            <p:nvPr/>
          </p:nvSpPr>
          <p:spPr bwMode="auto">
            <a:xfrm rot="1020000">
              <a:off x="3855929" y="4370753"/>
              <a:ext cx="1450718" cy="1384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800">
                  <a:solidFill>
                    <a:srgbClr val="FFFFFF"/>
                  </a:solidFill>
                  <a:latin typeface="Verdana" pitchFamily="34" charset="0"/>
                  <a:ea typeface="ＭＳ Ｐゴシック" pitchFamily="34" charset="-128"/>
                </a:rPr>
                <a:t>deal with the emotional, </a:t>
              </a:r>
              <a:endParaRPr lang="en-GB" altLang="en-US" sz="2400">
                <a:solidFill>
                  <a:srgbClr val="052754"/>
                </a:solidFill>
                <a:latin typeface="Verdana" pitchFamily="34" charset="0"/>
                <a:ea typeface="ＭＳ Ｐゴシック" pitchFamily="34" charset="-128"/>
              </a:endParaRPr>
            </a:p>
          </p:txBody>
        </p:sp>
        <p:sp>
          <p:nvSpPr>
            <p:cNvPr id="126" name="Rectangle 31"/>
            <p:cNvSpPr>
              <a:spLocks noChangeArrowheads="1"/>
            </p:cNvSpPr>
            <p:nvPr/>
          </p:nvSpPr>
          <p:spPr bwMode="auto">
            <a:xfrm rot="1020000">
              <a:off x="3760233" y="4500293"/>
              <a:ext cx="1575752" cy="1384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800">
                  <a:solidFill>
                    <a:srgbClr val="FFFFFF"/>
                  </a:solidFill>
                  <a:latin typeface="Verdana" pitchFamily="34" charset="0"/>
                  <a:ea typeface="ＭＳ Ｐゴシック" pitchFamily="34" charset="-128"/>
                </a:rPr>
                <a:t>rational &amp; political sides of </a:t>
              </a:r>
              <a:endParaRPr lang="en-GB" altLang="en-US" sz="2400">
                <a:solidFill>
                  <a:srgbClr val="052754"/>
                </a:solidFill>
                <a:latin typeface="Verdana" pitchFamily="34" charset="0"/>
                <a:ea typeface="ＭＳ Ｐゴシック" pitchFamily="34" charset="-128"/>
              </a:endParaRPr>
            </a:p>
          </p:txBody>
        </p:sp>
        <p:sp>
          <p:nvSpPr>
            <p:cNvPr id="127" name="Rectangle 32"/>
            <p:cNvSpPr>
              <a:spLocks noChangeArrowheads="1"/>
            </p:cNvSpPr>
            <p:nvPr/>
          </p:nvSpPr>
          <p:spPr bwMode="auto">
            <a:xfrm rot="1020000">
              <a:off x="4274306" y="4622636"/>
              <a:ext cx="418384" cy="1384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800">
                  <a:solidFill>
                    <a:srgbClr val="FFFFFF"/>
                  </a:solidFill>
                  <a:latin typeface="Verdana" pitchFamily="34" charset="0"/>
                  <a:ea typeface="ＭＳ Ｐゴシック" pitchFamily="34" charset="-128"/>
                </a:rPr>
                <a:t>change</a:t>
              </a:r>
              <a:endParaRPr lang="en-GB" altLang="en-US" sz="2400">
                <a:solidFill>
                  <a:srgbClr val="052754"/>
                </a:solidFill>
                <a:latin typeface="Verdana" pitchFamily="34" charset="0"/>
                <a:ea typeface="ＭＳ Ｐゴシック" pitchFamily="34" charset="-128"/>
              </a:endParaRPr>
            </a:p>
          </p:txBody>
        </p:sp>
        <p:sp>
          <p:nvSpPr>
            <p:cNvPr id="128" name="Freeform 33"/>
            <p:cNvSpPr>
              <a:spLocks noEditPoints="1"/>
            </p:cNvSpPr>
            <p:nvPr/>
          </p:nvSpPr>
          <p:spPr bwMode="auto">
            <a:xfrm>
              <a:off x="3303905" y="2301693"/>
              <a:ext cx="183357" cy="768244"/>
            </a:xfrm>
            <a:custGeom>
              <a:avLst/>
              <a:gdLst>
                <a:gd name="T0" fmla="*/ 38 w 113"/>
                <a:gd name="T1" fmla="*/ 333 h 427"/>
                <a:gd name="T2" fmla="*/ 38 w 113"/>
                <a:gd name="T3" fmla="*/ 94 h 427"/>
                <a:gd name="T4" fmla="*/ 76 w 113"/>
                <a:gd name="T5" fmla="*/ 94 h 427"/>
                <a:gd name="T6" fmla="*/ 76 w 113"/>
                <a:gd name="T7" fmla="*/ 333 h 427"/>
                <a:gd name="T8" fmla="*/ 38 w 113"/>
                <a:gd name="T9" fmla="*/ 333 h 427"/>
                <a:gd name="T10" fmla="*/ 113 w 113"/>
                <a:gd name="T11" fmla="*/ 314 h 427"/>
                <a:gd name="T12" fmla="*/ 57 w 113"/>
                <a:gd name="T13" fmla="*/ 427 h 427"/>
                <a:gd name="T14" fmla="*/ 0 w 113"/>
                <a:gd name="T15" fmla="*/ 314 h 427"/>
                <a:gd name="T16" fmla="*/ 113 w 113"/>
                <a:gd name="T17" fmla="*/ 314 h 427"/>
                <a:gd name="T18" fmla="*/ 0 w 113"/>
                <a:gd name="T19" fmla="*/ 113 h 427"/>
                <a:gd name="T20" fmla="*/ 57 w 113"/>
                <a:gd name="T21" fmla="*/ 0 h 427"/>
                <a:gd name="T22" fmla="*/ 113 w 113"/>
                <a:gd name="T23" fmla="*/ 113 h 427"/>
                <a:gd name="T24" fmla="*/ 0 w 113"/>
                <a:gd name="T25" fmla="*/ 113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3" h="427">
                  <a:moveTo>
                    <a:pt x="38" y="333"/>
                  </a:moveTo>
                  <a:lnTo>
                    <a:pt x="38" y="94"/>
                  </a:lnTo>
                  <a:lnTo>
                    <a:pt x="76" y="94"/>
                  </a:lnTo>
                  <a:lnTo>
                    <a:pt x="76" y="333"/>
                  </a:lnTo>
                  <a:lnTo>
                    <a:pt x="38" y="333"/>
                  </a:lnTo>
                  <a:close/>
                  <a:moveTo>
                    <a:pt x="113" y="314"/>
                  </a:moveTo>
                  <a:lnTo>
                    <a:pt x="57" y="427"/>
                  </a:lnTo>
                  <a:lnTo>
                    <a:pt x="0" y="314"/>
                  </a:lnTo>
                  <a:lnTo>
                    <a:pt x="113" y="314"/>
                  </a:lnTo>
                  <a:close/>
                  <a:moveTo>
                    <a:pt x="0" y="113"/>
                  </a:moveTo>
                  <a:lnTo>
                    <a:pt x="57" y="0"/>
                  </a:lnTo>
                  <a:lnTo>
                    <a:pt x="113" y="113"/>
                  </a:lnTo>
                  <a:lnTo>
                    <a:pt x="0" y="113"/>
                  </a:lnTo>
                  <a:close/>
                </a:path>
              </a:pathLst>
            </a:custGeom>
            <a:solidFill>
              <a:srgbClr val="C2CD15"/>
            </a:solidFill>
            <a:ln w="0" cap="flat">
              <a:solidFill>
                <a:schemeClr val="tx1"/>
              </a:solidFill>
              <a:prstDash val="solid"/>
              <a:bevel/>
              <a:headEnd/>
              <a:tailEnd/>
            </a:ln>
          </p:spPr>
          <p:txBody>
            <a:bodyPr lIns="101882" tIns="50941" rIns="101882" bIns="50941"/>
            <a:lstStyle/>
            <a:p>
              <a:endParaRPr lang="en-US"/>
            </a:p>
          </p:txBody>
        </p:sp>
        <p:sp>
          <p:nvSpPr>
            <p:cNvPr id="129" name="Freeform 34"/>
            <p:cNvSpPr>
              <a:spLocks noEditPoints="1"/>
            </p:cNvSpPr>
            <p:nvPr/>
          </p:nvSpPr>
          <p:spPr bwMode="auto">
            <a:xfrm>
              <a:off x="3303905" y="3134707"/>
              <a:ext cx="183357" cy="2436072"/>
            </a:xfrm>
            <a:custGeom>
              <a:avLst/>
              <a:gdLst>
                <a:gd name="T0" fmla="*/ 38 w 113"/>
                <a:gd name="T1" fmla="*/ 1260 h 1354"/>
                <a:gd name="T2" fmla="*/ 38 w 113"/>
                <a:gd name="T3" fmla="*/ 94 h 1354"/>
                <a:gd name="T4" fmla="*/ 76 w 113"/>
                <a:gd name="T5" fmla="*/ 94 h 1354"/>
                <a:gd name="T6" fmla="*/ 76 w 113"/>
                <a:gd name="T7" fmla="*/ 1260 h 1354"/>
                <a:gd name="T8" fmla="*/ 38 w 113"/>
                <a:gd name="T9" fmla="*/ 1260 h 1354"/>
                <a:gd name="T10" fmla="*/ 113 w 113"/>
                <a:gd name="T11" fmla="*/ 1241 h 1354"/>
                <a:gd name="T12" fmla="*/ 57 w 113"/>
                <a:gd name="T13" fmla="*/ 1354 h 1354"/>
                <a:gd name="T14" fmla="*/ 0 w 113"/>
                <a:gd name="T15" fmla="*/ 1241 h 1354"/>
                <a:gd name="T16" fmla="*/ 113 w 113"/>
                <a:gd name="T17" fmla="*/ 1241 h 1354"/>
                <a:gd name="T18" fmla="*/ 0 w 113"/>
                <a:gd name="T19" fmla="*/ 113 h 1354"/>
                <a:gd name="T20" fmla="*/ 57 w 113"/>
                <a:gd name="T21" fmla="*/ 0 h 1354"/>
                <a:gd name="T22" fmla="*/ 113 w 113"/>
                <a:gd name="T23" fmla="*/ 113 h 1354"/>
                <a:gd name="T24" fmla="*/ 0 w 113"/>
                <a:gd name="T25" fmla="*/ 113 h 1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3" h="1354">
                  <a:moveTo>
                    <a:pt x="38" y="1260"/>
                  </a:moveTo>
                  <a:lnTo>
                    <a:pt x="38" y="94"/>
                  </a:lnTo>
                  <a:lnTo>
                    <a:pt x="76" y="94"/>
                  </a:lnTo>
                  <a:lnTo>
                    <a:pt x="76" y="1260"/>
                  </a:lnTo>
                  <a:lnTo>
                    <a:pt x="38" y="1260"/>
                  </a:lnTo>
                  <a:close/>
                  <a:moveTo>
                    <a:pt x="113" y="1241"/>
                  </a:moveTo>
                  <a:lnTo>
                    <a:pt x="57" y="1354"/>
                  </a:lnTo>
                  <a:lnTo>
                    <a:pt x="0" y="1241"/>
                  </a:lnTo>
                  <a:lnTo>
                    <a:pt x="113" y="1241"/>
                  </a:lnTo>
                  <a:close/>
                  <a:moveTo>
                    <a:pt x="0" y="113"/>
                  </a:moveTo>
                  <a:lnTo>
                    <a:pt x="57" y="0"/>
                  </a:lnTo>
                  <a:lnTo>
                    <a:pt x="113" y="113"/>
                  </a:lnTo>
                  <a:lnTo>
                    <a:pt x="0" y="113"/>
                  </a:lnTo>
                  <a:close/>
                </a:path>
              </a:pathLst>
            </a:custGeom>
            <a:solidFill>
              <a:srgbClr val="C2CD15"/>
            </a:solidFill>
            <a:ln w="0" cap="flat">
              <a:solidFill>
                <a:srgbClr val="C2CD15"/>
              </a:solidFill>
              <a:prstDash val="solid"/>
              <a:bevel/>
              <a:headEnd/>
              <a:tailEnd/>
            </a:ln>
          </p:spPr>
          <p:txBody>
            <a:bodyPr lIns="101882" tIns="50941" rIns="101882" bIns="50941"/>
            <a:lstStyle/>
            <a:p>
              <a:endParaRPr lang="en-US"/>
            </a:p>
          </p:txBody>
        </p:sp>
        <p:sp>
          <p:nvSpPr>
            <p:cNvPr id="130" name="Rectangle 35"/>
            <p:cNvSpPr>
              <a:spLocks noChangeArrowheads="1"/>
            </p:cNvSpPr>
            <p:nvPr/>
          </p:nvSpPr>
          <p:spPr bwMode="auto">
            <a:xfrm>
              <a:off x="2463959" y="2535585"/>
              <a:ext cx="8351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en-US" sz="1600" dirty="0">
                  <a:latin typeface="+mj-lt"/>
                  <a:ea typeface="ＭＳ Ｐゴシック" pitchFamily="34" charset="-128"/>
                </a:rPr>
                <a:t>What is </a:t>
              </a:r>
              <a:endParaRPr lang="en-GB" altLang="en-US" sz="2400" dirty="0">
                <a:latin typeface="+mj-lt"/>
                <a:ea typeface="ＭＳ Ｐゴシック" pitchFamily="34" charset="-128"/>
              </a:endParaRPr>
            </a:p>
          </p:txBody>
        </p:sp>
        <p:sp>
          <p:nvSpPr>
            <p:cNvPr id="131" name="Rectangle 36"/>
            <p:cNvSpPr>
              <a:spLocks noChangeArrowheads="1"/>
            </p:cNvSpPr>
            <p:nvPr/>
          </p:nvSpPr>
          <p:spPr bwMode="auto">
            <a:xfrm>
              <a:off x="2539048" y="2807258"/>
              <a:ext cx="633187"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1600" dirty="0">
                  <a:latin typeface="+mj-lt"/>
                  <a:ea typeface="ＭＳ Ｐゴシック" pitchFamily="34" charset="-128"/>
                </a:rPr>
                <a:t>done</a:t>
              </a:r>
              <a:r>
                <a:rPr lang="en-GB" altLang="en-US" sz="1600" dirty="0">
                  <a:latin typeface="Verdana" pitchFamily="34" charset="0"/>
                  <a:ea typeface="ＭＳ Ｐゴシック" pitchFamily="34" charset="-128"/>
                </a:rPr>
                <a:t>?</a:t>
              </a:r>
              <a:endParaRPr lang="en-GB" altLang="en-US" sz="2400" dirty="0">
                <a:latin typeface="Verdana" pitchFamily="34" charset="0"/>
                <a:ea typeface="ＭＳ Ｐゴシック" pitchFamily="34" charset="-128"/>
              </a:endParaRPr>
            </a:p>
          </p:txBody>
        </p:sp>
        <p:sp>
          <p:nvSpPr>
            <p:cNvPr id="132" name="Rectangle 37"/>
            <p:cNvSpPr>
              <a:spLocks noChangeArrowheads="1"/>
            </p:cNvSpPr>
            <p:nvPr/>
          </p:nvSpPr>
          <p:spPr bwMode="auto">
            <a:xfrm>
              <a:off x="2462213" y="3760817"/>
              <a:ext cx="965008"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1600" dirty="0">
                  <a:latin typeface="+mj-lt"/>
                  <a:ea typeface="ＭＳ Ｐゴシック" pitchFamily="34" charset="-128"/>
                </a:rPr>
                <a:t>How is it </a:t>
              </a:r>
              <a:endParaRPr lang="en-GB" altLang="en-US" sz="2400" dirty="0">
                <a:latin typeface="+mj-lt"/>
                <a:ea typeface="ＭＳ Ｐゴシック" pitchFamily="34" charset="-128"/>
              </a:endParaRPr>
            </a:p>
          </p:txBody>
        </p:sp>
        <p:sp>
          <p:nvSpPr>
            <p:cNvPr id="133" name="Rectangle 38"/>
            <p:cNvSpPr>
              <a:spLocks noChangeArrowheads="1"/>
            </p:cNvSpPr>
            <p:nvPr/>
          </p:nvSpPr>
          <p:spPr bwMode="auto">
            <a:xfrm>
              <a:off x="2596674" y="4032491"/>
              <a:ext cx="617157"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1600" dirty="0">
                  <a:latin typeface="+mj-lt"/>
                  <a:ea typeface="ＭＳ Ｐゴシック" pitchFamily="34" charset="-128"/>
                </a:rPr>
                <a:t>done?</a:t>
              </a:r>
              <a:endParaRPr lang="en-GB" altLang="en-US" sz="2400" dirty="0">
                <a:latin typeface="+mj-lt"/>
                <a:ea typeface="ＭＳ Ｐゴシック" pitchFamily="34" charset="-128"/>
              </a:endParaRPr>
            </a:p>
          </p:txBody>
        </p:sp>
        <p:sp>
          <p:nvSpPr>
            <p:cNvPr id="134" name="Rectangle 39"/>
            <p:cNvSpPr>
              <a:spLocks noChangeArrowheads="1"/>
            </p:cNvSpPr>
            <p:nvPr/>
          </p:nvSpPr>
          <p:spPr bwMode="auto">
            <a:xfrm>
              <a:off x="2130425" y="1851902"/>
              <a:ext cx="5345272" cy="3911388"/>
            </a:xfrm>
            <a:prstGeom prst="rect">
              <a:avLst/>
            </a:prstGeom>
            <a:noFill/>
            <a:ln w="198438" cap="rnd">
              <a:solidFill>
                <a:srgbClr val="C2CD15"/>
              </a:solidFill>
              <a:miter lim="800000"/>
              <a:headEnd/>
              <a:tailEnd/>
            </a:ln>
            <a:extLst>
              <a:ext uri="{909E8E84-426E-40DD-AFC4-6F175D3DCCD1}">
                <a14:hiddenFill xmlns:a14="http://schemas.microsoft.com/office/drawing/2010/main">
                  <a:solidFill>
                    <a:srgbClr val="FFFFFF"/>
                  </a:solidFill>
                </a14:hiddenFill>
              </a:ext>
            </a:extLst>
          </p:spPr>
          <p:txBody>
            <a:bodyPr lIns="101882" tIns="50941" rIns="101882" bIns="50941"/>
            <a:lstStyle/>
            <a:p>
              <a:endParaRPr lang="en-US"/>
            </a:p>
          </p:txBody>
        </p:sp>
        <p:sp>
          <p:nvSpPr>
            <p:cNvPr id="135" name="Rectangle 40"/>
            <p:cNvSpPr>
              <a:spLocks noChangeArrowheads="1"/>
            </p:cNvSpPr>
            <p:nvPr/>
          </p:nvSpPr>
          <p:spPr bwMode="auto">
            <a:xfrm>
              <a:off x="3946525" y="1763742"/>
              <a:ext cx="2018983" cy="19184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1100" b="1">
                  <a:solidFill>
                    <a:schemeClr val="bg1"/>
                  </a:solidFill>
                  <a:latin typeface="Verdana" pitchFamily="34" charset="0"/>
                  <a:ea typeface="ＭＳ Ｐゴシック" pitchFamily="34" charset="-128"/>
                </a:rPr>
                <a:t>CHANGE MANAGEMENT</a:t>
              </a:r>
              <a:endParaRPr lang="en-GB" altLang="en-US" sz="2400">
                <a:solidFill>
                  <a:schemeClr val="bg1"/>
                </a:solidFill>
                <a:latin typeface="Verdana" pitchFamily="34" charset="0"/>
                <a:ea typeface="ＭＳ Ｐゴシック" pitchFamily="34" charset="-128"/>
              </a:endParaRPr>
            </a:p>
          </p:txBody>
        </p:sp>
        <p:sp>
          <p:nvSpPr>
            <p:cNvPr id="136" name="Rectangle 41"/>
            <p:cNvSpPr>
              <a:spLocks noChangeArrowheads="1"/>
            </p:cNvSpPr>
            <p:nvPr/>
          </p:nvSpPr>
          <p:spPr bwMode="auto">
            <a:xfrm>
              <a:off x="3869691" y="5675130"/>
              <a:ext cx="2694327" cy="191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en-US" sz="1100" b="1">
                  <a:solidFill>
                    <a:srgbClr val="052754"/>
                  </a:solidFill>
                  <a:latin typeface="Verdana" pitchFamily="34" charset="0"/>
                  <a:ea typeface="ＭＳ Ｐゴシック" pitchFamily="34" charset="-128"/>
                </a:rPr>
                <a:t>ORGANISATIONAL READINESS</a:t>
              </a:r>
              <a:endParaRPr lang="en-GB" altLang="en-US" sz="2400">
                <a:solidFill>
                  <a:srgbClr val="052754"/>
                </a:solidFill>
                <a:latin typeface="Verdana" pitchFamily="34" charset="0"/>
                <a:ea typeface="ＭＳ Ｐゴシック" pitchFamily="34" charset="-128"/>
              </a:endParaRPr>
            </a:p>
          </p:txBody>
        </p:sp>
        <p:grpSp>
          <p:nvGrpSpPr>
            <p:cNvPr id="137" name="Group 42"/>
            <p:cNvGrpSpPr>
              <a:grpSpLocks/>
            </p:cNvGrpSpPr>
            <p:nvPr/>
          </p:nvGrpSpPr>
          <p:grpSpPr bwMode="auto">
            <a:xfrm>
              <a:off x="3693319" y="2972782"/>
              <a:ext cx="1732280" cy="2599796"/>
              <a:chOff x="2291" y="1430"/>
              <a:chExt cx="1075" cy="1445"/>
            </a:xfrm>
          </p:grpSpPr>
          <p:sp>
            <p:nvSpPr>
              <p:cNvPr id="138" name="Freeform 43"/>
              <p:cNvSpPr>
                <a:spLocks/>
              </p:cNvSpPr>
              <p:nvPr/>
            </p:nvSpPr>
            <p:spPr bwMode="auto">
              <a:xfrm>
                <a:off x="2291" y="1430"/>
                <a:ext cx="1075" cy="1445"/>
              </a:xfrm>
              <a:custGeom>
                <a:avLst/>
                <a:gdLst>
                  <a:gd name="T0" fmla="*/ 1045 w 1075"/>
                  <a:gd name="T1" fmla="*/ 345 h 1445"/>
                  <a:gd name="T2" fmla="*/ 0 w 1075"/>
                  <a:gd name="T3" fmla="*/ 0 h 1445"/>
                  <a:gd name="T4" fmla="*/ 29 w 1075"/>
                  <a:gd name="T5" fmla="*/ 1100 h 1445"/>
                  <a:gd name="T6" fmla="*/ 1075 w 1075"/>
                  <a:gd name="T7" fmla="*/ 1445 h 1445"/>
                  <a:gd name="T8" fmla="*/ 1045 w 1075"/>
                  <a:gd name="T9" fmla="*/ 345 h 1445"/>
                </a:gdLst>
                <a:ahLst/>
                <a:cxnLst>
                  <a:cxn ang="0">
                    <a:pos x="T0" y="T1"/>
                  </a:cxn>
                  <a:cxn ang="0">
                    <a:pos x="T2" y="T3"/>
                  </a:cxn>
                  <a:cxn ang="0">
                    <a:pos x="T4" y="T5"/>
                  </a:cxn>
                  <a:cxn ang="0">
                    <a:pos x="T6" y="T7"/>
                  </a:cxn>
                  <a:cxn ang="0">
                    <a:pos x="T8" y="T9"/>
                  </a:cxn>
                </a:cxnLst>
                <a:rect l="0" t="0" r="r" b="b"/>
                <a:pathLst>
                  <a:path w="1075" h="1445">
                    <a:moveTo>
                      <a:pt x="1045" y="345"/>
                    </a:moveTo>
                    <a:lnTo>
                      <a:pt x="0" y="0"/>
                    </a:lnTo>
                    <a:lnTo>
                      <a:pt x="29" y="1100"/>
                    </a:lnTo>
                    <a:lnTo>
                      <a:pt x="1075" y="1445"/>
                    </a:lnTo>
                    <a:lnTo>
                      <a:pt x="1045" y="345"/>
                    </a:lnTo>
                    <a:close/>
                  </a:path>
                </a:pathLst>
              </a:custGeom>
              <a:solidFill>
                <a:srgbClr val="800000"/>
              </a:solidFill>
              <a:ln w="9525">
                <a:solidFill>
                  <a:srgbClr val="000000"/>
                </a:solidFill>
                <a:round/>
                <a:headEnd/>
                <a:tailEnd/>
              </a:ln>
            </p:spPr>
            <p:txBody>
              <a:bodyPr/>
              <a:lstStyle/>
              <a:p>
                <a:endParaRPr lang="de-DE" dirty="0"/>
              </a:p>
            </p:txBody>
          </p:sp>
          <p:sp>
            <p:nvSpPr>
              <p:cNvPr id="139" name="Freeform 44"/>
              <p:cNvSpPr>
                <a:spLocks/>
              </p:cNvSpPr>
              <p:nvPr/>
            </p:nvSpPr>
            <p:spPr bwMode="auto">
              <a:xfrm>
                <a:off x="2291" y="1430"/>
                <a:ext cx="1075" cy="1445"/>
              </a:xfrm>
              <a:custGeom>
                <a:avLst/>
                <a:gdLst>
                  <a:gd name="T0" fmla="*/ 1045 w 1075"/>
                  <a:gd name="T1" fmla="*/ 345 h 1445"/>
                  <a:gd name="T2" fmla="*/ 0 w 1075"/>
                  <a:gd name="T3" fmla="*/ 0 h 1445"/>
                  <a:gd name="T4" fmla="*/ 29 w 1075"/>
                  <a:gd name="T5" fmla="*/ 1100 h 1445"/>
                  <a:gd name="T6" fmla="*/ 1075 w 1075"/>
                  <a:gd name="T7" fmla="*/ 1445 h 1445"/>
                  <a:gd name="T8" fmla="*/ 1045 w 1075"/>
                  <a:gd name="T9" fmla="*/ 345 h 1445"/>
                </a:gdLst>
                <a:ahLst/>
                <a:cxnLst>
                  <a:cxn ang="0">
                    <a:pos x="T0" y="T1"/>
                  </a:cxn>
                  <a:cxn ang="0">
                    <a:pos x="T2" y="T3"/>
                  </a:cxn>
                  <a:cxn ang="0">
                    <a:pos x="T4" y="T5"/>
                  </a:cxn>
                  <a:cxn ang="0">
                    <a:pos x="T6" y="T7"/>
                  </a:cxn>
                  <a:cxn ang="0">
                    <a:pos x="T8" y="T9"/>
                  </a:cxn>
                </a:cxnLst>
                <a:rect l="0" t="0" r="r" b="b"/>
                <a:pathLst>
                  <a:path w="1075" h="1445">
                    <a:moveTo>
                      <a:pt x="1045" y="345"/>
                    </a:moveTo>
                    <a:lnTo>
                      <a:pt x="0" y="0"/>
                    </a:lnTo>
                    <a:lnTo>
                      <a:pt x="29" y="1100"/>
                    </a:lnTo>
                    <a:lnTo>
                      <a:pt x="1075" y="1445"/>
                    </a:lnTo>
                    <a:lnTo>
                      <a:pt x="1045" y="345"/>
                    </a:lnTo>
                    <a:close/>
                  </a:path>
                </a:pathLst>
              </a:custGeom>
              <a:noFill/>
              <a:ln w="22225" cap="rnd">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de-DE" dirty="0"/>
              </a:p>
            </p:txBody>
          </p:sp>
        </p:grpSp>
        <p:grpSp>
          <p:nvGrpSpPr>
            <p:cNvPr id="140" name="Group 45"/>
            <p:cNvGrpSpPr>
              <a:grpSpLocks/>
            </p:cNvGrpSpPr>
            <p:nvPr/>
          </p:nvGrpSpPr>
          <p:grpSpPr bwMode="auto">
            <a:xfrm>
              <a:off x="5491957" y="2956590"/>
              <a:ext cx="1735773" cy="2621385"/>
              <a:chOff x="3407" y="1421"/>
              <a:chExt cx="1077" cy="1457"/>
            </a:xfrm>
          </p:grpSpPr>
          <p:sp>
            <p:nvSpPr>
              <p:cNvPr id="141" name="Freeform 46"/>
              <p:cNvSpPr>
                <a:spLocks/>
              </p:cNvSpPr>
              <p:nvPr/>
            </p:nvSpPr>
            <p:spPr bwMode="auto">
              <a:xfrm>
                <a:off x="3407" y="1421"/>
                <a:ext cx="1077" cy="1457"/>
              </a:xfrm>
              <a:custGeom>
                <a:avLst/>
                <a:gdLst>
                  <a:gd name="T0" fmla="*/ 1055 w 1077"/>
                  <a:gd name="T1" fmla="*/ 0 h 1457"/>
                  <a:gd name="T2" fmla="*/ 0 w 1077"/>
                  <a:gd name="T3" fmla="*/ 347 h 1457"/>
                  <a:gd name="T4" fmla="*/ 22 w 1077"/>
                  <a:gd name="T5" fmla="*/ 1457 h 1457"/>
                  <a:gd name="T6" fmla="*/ 1077 w 1077"/>
                  <a:gd name="T7" fmla="*/ 1110 h 1457"/>
                  <a:gd name="T8" fmla="*/ 1055 w 1077"/>
                  <a:gd name="T9" fmla="*/ 0 h 1457"/>
                </a:gdLst>
                <a:ahLst/>
                <a:cxnLst>
                  <a:cxn ang="0">
                    <a:pos x="T0" y="T1"/>
                  </a:cxn>
                  <a:cxn ang="0">
                    <a:pos x="T2" y="T3"/>
                  </a:cxn>
                  <a:cxn ang="0">
                    <a:pos x="T4" y="T5"/>
                  </a:cxn>
                  <a:cxn ang="0">
                    <a:pos x="T6" y="T7"/>
                  </a:cxn>
                  <a:cxn ang="0">
                    <a:pos x="T8" y="T9"/>
                  </a:cxn>
                </a:cxnLst>
                <a:rect l="0" t="0" r="r" b="b"/>
                <a:pathLst>
                  <a:path w="1077" h="1457">
                    <a:moveTo>
                      <a:pt x="1055" y="0"/>
                    </a:moveTo>
                    <a:lnTo>
                      <a:pt x="0" y="347"/>
                    </a:lnTo>
                    <a:lnTo>
                      <a:pt x="22" y="1457"/>
                    </a:lnTo>
                    <a:lnTo>
                      <a:pt x="1077" y="1110"/>
                    </a:lnTo>
                    <a:lnTo>
                      <a:pt x="1055" y="0"/>
                    </a:lnTo>
                    <a:close/>
                  </a:path>
                </a:pathLst>
              </a:custGeom>
              <a:solidFill>
                <a:srgbClr val="800000"/>
              </a:solidFill>
              <a:ln w="9525">
                <a:solidFill>
                  <a:srgbClr val="000000"/>
                </a:solidFill>
                <a:round/>
                <a:headEnd/>
                <a:tailEnd/>
              </a:ln>
            </p:spPr>
            <p:txBody>
              <a:bodyPr/>
              <a:lstStyle/>
              <a:p>
                <a:endParaRPr lang="de-DE" dirty="0"/>
              </a:p>
            </p:txBody>
          </p:sp>
          <p:sp>
            <p:nvSpPr>
              <p:cNvPr id="142" name="Freeform 47"/>
              <p:cNvSpPr>
                <a:spLocks/>
              </p:cNvSpPr>
              <p:nvPr/>
            </p:nvSpPr>
            <p:spPr bwMode="auto">
              <a:xfrm>
                <a:off x="3407" y="1421"/>
                <a:ext cx="1077" cy="1457"/>
              </a:xfrm>
              <a:custGeom>
                <a:avLst/>
                <a:gdLst>
                  <a:gd name="T0" fmla="*/ 1055 w 1077"/>
                  <a:gd name="T1" fmla="*/ 0 h 1457"/>
                  <a:gd name="T2" fmla="*/ 0 w 1077"/>
                  <a:gd name="T3" fmla="*/ 347 h 1457"/>
                  <a:gd name="T4" fmla="*/ 22 w 1077"/>
                  <a:gd name="T5" fmla="*/ 1457 h 1457"/>
                  <a:gd name="T6" fmla="*/ 1077 w 1077"/>
                  <a:gd name="T7" fmla="*/ 1110 h 1457"/>
                  <a:gd name="T8" fmla="*/ 1055 w 1077"/>
                  <a:gd name="T9" fmla="*/ 0 h 1457"/>
                </a:gdLst>
                <a:ahLst/>
                <a:cxnLst>
                  <a:cxn ang="0">
                    <a:pos x="T0" y="T1"/>
                  </a:cxn>
                  <a:cxn ang="0">
                    <a:pos x="T2" y="T3"/>
                  </a:cxn>
                  <a:cxn ang="0">
                    <a:pos x="T4" y="T5"/>
                  </a:cxn>
                  <a:cxn ang="0">
                    <a:pos x="T6" y="T7"/>
                  </a:cxn>
                  <a:cxn ang="0">
                    <a:pos x="T8" y="T9"/>
                  </a:cxn>
                </a:cxnLst>
                <a:rect l="0" t="0" r="r" b="b"/>
                <a:pathLst>
                  <a:path w="1077" h="1457">
                    <a:moveTo>
                      <a:pt x="1055" y="0"/>
                    </a:moveTo>
                    <a:lnTo>
                      <a:pt x="0" y="347"/>
                    </a:lnTo>
                    <a:lnTo>
                      <a:pt x="22" y="1457"/>
                    </a:lnTo>
                    <a:lnTo>
                      <a:pt x="1077" y="1110"/>
                    </a:lnTo>
                    <a:lnTo>
                      <a:pt x="1055" y="0"/>
                    </a:lnTo>
                    <a:close/>
                  </a:path>
                </a:pathLst>
              </a:custGeom>
              <a:noFill/>
              <a:ln w="22225" cap="rnd">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de-DE" dirty="0"/>
              </a:p>
            </p:txBody>
          </p:sp>
        </p:grpSp>
        <p:sp>
          <p:nvSpPr>
            <p:cNvPr id="143" name="Rectangle 48"/>
            <p:cNvSpPr>
              <a:spLocks noChangeArrowheads="1"/>
            </p:cNvSpPr>
            <p:nvPr/>
          </p:nvSpPr>
          <p:spPr bwMode="auto">
            <a:xfrm>
              <a:off x="5034060" y="2341275"/>
              <a:ext cx="775853" cy="1918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1100" b="1" dirty="0">
                  <a:solidFill>
                    <a:schemeClr val="bg1"/>
                  </a:solidFill>
                  <a:latin typeface="+mj-lt"/>
                  <a:ea typeface="ＭＳ Ｐゴシック" pitchFamily="34" charset="-128"/>
                </a:rPr>
                <a:t>CHANGE </a:t>
              </a:r>
              <a:endParaRPr lang="en-GB" altLang="en-US" sz="2400" dirty="0">
                <a:solidFill>
                  <a:schemeClr val="bg1"/>
                </a:solidFill>
                <a:latin typeface="+mj-lt"/>
                <a:ea typeface="ＭＳ Ｐゴシック" pitchFamily="34" charset="-128"/>
              </a:endParaRPr>
            </a:p>
          </p:txBody>
        </p:sp>
        <p:sp>
          <p:nvSpPr>
            <p:cNvPr id="144" name="Rectangle 49"/>
            <p:cNvSpPr>
              <a:spLocks noChangeArrowheads="1"/>
            </p:cNvSpPr>
            <p:nvPr/>
          </p:nvSpPr>
          <p:spPr bwMode="auto">
            <a:xfrm>
              <a:off x="4962464" y="2531985"/>
              <a:ext cx="923971" cy="1918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1100" b="1" dirty="0">
                  <a:solidFill>
                    <a:schemeClr val="bg1"/>
                  </a:solidFill>
                  <a:latin typeface="+mj-lt"/>
                  <a:ea typeface="ＭＳ Ｐゴシック" pitchFamily="34" charset="-128"/>
                </a:rPr>
                <a:t>PROGRAM </a:t>
              </a:r>
              <a:endParaRPr lang="en-GB" altLang="en-US" sz="2400" dirty="0">
                <a:solidFill>
                  <a:schemeClr val="bg1"/>
                </a:solidFill>
                <a:latin typeface="+mj-lt"/>
                <a:ea typeface="ＭＳ Ｐゴシック" pitchFamily="34" charset="-128"/>
              </a:endParaRPr>
            </a:p>
          </p:txBody>
        </p:sp>
        <p:sp>
          <p:nvSpPr>
            <p:cNvPr id="145" name="Rectangle 50"/>
            <p:cNvSpPr>
              <a:spLocks noChangeArrowheads="1"/>
            </p:cNvSpPr>
            <p:nvPr/>
          </p:nvSpPr>
          <p:spPr bwMode="auto">
            <a:xfrm>
              <a:off x="4894360" y="2720899"/>
              <a:ext cx="976870" cy="1918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1100" b="1" dirty="0">
                  <a:solidFill>
                    <a:schemeClr val="bg1"/>
                  </a:solidFill>
                  <a:latin typeface="+mj-lt"/>
                  <a:ea typeface="ＭＳ Ｐゴシック" pitchFamily="34" charset="-128"/>
                </a:rPr>
                <a:t>ACTIVITIES</a:t>
              </a:r>
              <a:endParaRPr lang="en-GB" altLang="en-US" sz="2400" dirty="0">
                <a:solidFill>
                  <a:schemeClr val="bg1"/>
                </a:solidFill>
                <a:latin typeface="+mj-lt"/>
                <a:ea typeface="ＭＳ Ｐゴシック" pitchFamily="34" charset="-128"/>
              </a:endParaRPr>
            </a:p>
          </p:txBody>
        </p:sp>
        <p:sp>
          <p:nvSpPr>
            <p:cNvPr id="146" name="Rectangle 51"/>
            <p:cNvSpPr>
              <a:spLocks noChangeArrowheads="1"/>
            </p:cNvSpPr>
            <p:nvPr/>
          </p:nvSpPr>
          <p:spPr bwMode="auto">
            <a:xfrm>
              <a:off x="4695288" y="2918807"/>
              <a:ext cx="1327286" cy="1384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800">
                  <a:solidFill>
                    <a:schemeClr val="bg1"/>
                  </a:solidFill>
                  <a:latin typeface="+mj-lt"/>
                  <a:ea typeface="ＭＳ Ｐゴシック" pitchFamily="34" charset="-128"/>
                </a:rPr>
                <a:t>Execute activities to plan, </a:t>
              </a:r>
              <a:endParaRPr lang="en-GB" altLang="en-US" sz="2400">
                <a:solidFill>
                  <a:schemeClr val="bg1"/>
                </a:solidFill>
                <a:latin typeface="+mj-lt"/>
                <a:ea typeface="ＭＳ Ｐゴシック" pitchFamily="34" charset="-128"/>
              </a:endParaRPr>
            </a:p>
          </p:txBody>
        </p:sp>
        <p:sp>
          <p:nvSpPr>
            <p:cNvPr id="148" name="Rectangle 53"/>
            <p:cNvSpPr>
              <a:spLocks noChangeArrowheads="1"/>
            </p:cNvSpPr>
            <p:nvPr/>
          </p:nvSpPr>
          <p:spPr bwMode="auto">
            <a:xfrm>
              <a:off x="5172013" y="3188682"/>
              <a:ext cx="362279" cy="1384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800">
                  <a:solidFill>
                    <a:schemeClr val="bg1"/>
                  </a:solidFill>
                  <a:latin typeface="+mj-lt"/>
                  <a:ea typeface="ＭＳ Ｐゴシック" pitchFamily="34" charset="-128"/>
                </a:rPr>
                <a:t>change</a:t>
              </a:r>
              <a:endParaRPr lang="en-GB" altLang="en-US" sz="2400">
                <a:solidFill>
                  <a:schemeClr val="bg1"/>
                </a:solidFill>
                <a:latin typeface="+mj-lt"/>
                <a:ea typeface="ＭＳ Ｐゴシック" pitchFamily="34" charset="-128"/>
              </a:endParaRPr>
            </a:p>
          </p:txBody>
        </p:sp>
        <p:sp>
          <p:nvSpPr>
            <p:cNvPr id="149" name="Rectangle 54"/>
            <p:cNvSpPr>
              <a:spLocks noChangeArrowheads="1"/>
            </p:cNvSpPr>
            <p:nvPr/>
          </p:nvSpPr>
          <p:spPr bwMode="auto">
            <a:xfrm rot="20580000">
              <a:off x="5582527" y="3681086"/>
              <a:ext cx="1673375" cy="1918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1100" b="1">
                  <a:solidFill>
                    <a:schemeClr val="bg1"/>
                  </a:solidFill>
                  <a:latin typeface="Verdana" pitchFamily="34" charset="0"/>
                  <a:ea typeface="ＭＳ Ｐゴシック" pitchFamily="34" charset="-128"/>
                </a:rPr>
                <a:t>ORGANISATIONAL </a:t>
              </a:r>
              <a:endParaRPr lang="en-GB" altLang="en-US" sz="2400">
                <a:solidFill>
                  <a:schemeClr val="bg1"/>
                </a:solidFill>
                <a:latin typeface="Verdana" pitchFamily="34" charset="0"/>
                <a:ea typeface="ＭＳ Ｐゴシック" pitchFamily="34" charset="-128"/>
              </a:endParaRPr>
            </a:p>
          </p:txBody>
        </p:sp>
        <p:sp>
          <p:nvSpPr>
            <p:cNvPr id="150" name="Rectangle 55"/>
            <p:cNvSpPr>
              <a:spLocks noChangeArrowheads="1"/>
            </p:cNvSpPr>
            <p:nvPr/>
          </p:nvSpPr>
          <p:spPr bwMode="auto">
            <a:xfrm rot="20580000">
              <a:off x="6021395" y="3875396"/>
              <a:ext cx="835805" cy="1918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1100" b="1">
                  <a:solidFill>
                    <a:schemeClr val="bg1"/>
                  </a:solidFill>
                  <a:latin typeface="Verdana" pitchFamily="34" charset="0"/>
                  <a:ea typeface="ＭＳ Ｐゴシック" pitchFamily="34" charset="-128"/>
                </a:rPr>
                <a:t>EMPATHY</a:t>
              </a:r>
              <a:endParaRPr lang="en-GB" altLang="en-US" sz="2400">
                <a:solidFill>
                  <a:schemeClr val="bg1"/>
                </a:solidFill>
                <a:latin typeface="Verdana" pitchFamily="34" charset="0"/>
                <a:ea typeface="ＭＳ Ｐゴシック" pitchFamily="34" charset="-128"/>
              </a:endParaRPr>
            </a:p>
          </p:txBody>
        </p:sp>
        <p:sp>
          <p:nvSpPr>
            <p:cNvPr id="151" name="Rectangle 56"/>
            <p:cNvSpPr>
              <a:spLocks noChangeArrowheads="1"/>
            </p:cNvSpPr>
            <p:nvPr/>
          </p:nvSpPr>
          <p:spPr bwMode="auto">
            <a:xfrm rot="20460000">
              <a:off x="5688488" y="4198033"/>
              <a:ext cx="1428276" cy="1384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800">
                  <a:solidFill>
                    <a:srgbClr val="FFFFFF"/>
                  </a:solidFill>
                  <a:latin typeface="Verdana" pitchFamily="34" charset="0"/>
                  <a:ea typeface="ＭＳ Ｐゴシック" pitchFamily="34" charset="-128"/>
                </a:rPr>
                <a:t>Understand &amp; adapt the </a:t>
              </a:r>
              <a:endParaRPr lang="en-GB" altLang="en-US" sz="2400">
                <a:solidFill>
                  <a:srgbClr val="052754"/>
                </a:solidFill>
                <a:latin typeface="Verdana" pitchFamily="34" charset="0"/>
                <a:ea typeface="ＭＳ Ｐゴシック" pitchFamily="34" charset="-128"/>
              </a:endParaRPr>
            </a:p>
          </p:txBody>
        </p:sp>
        <p:sp>
          <p:nvSpPr>
            <p:cNvPr id="152" name="Rectangle 57"/>
            <p:cNvSpPr>
              <a:spLocks noChangeArrowheads="1"/>
            </p:cNvSpPr>
            <p:nvPr/>
          </p:nvSpPr>
          <p:spPr bwMode="auto">
            <a:xfrm rot="20460000">
              <a:off x="5431141" y="4383346"/>
              <a:ext cx="1726435" cy="1384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800">
                  <a:solidFill>
                    <a:srgbClr val="FFFFFF"/>
                  </a:solidFill>
                  <a:latin typeface="Verdana" pitchFamily="34" charset="0"/>
                  <a:ea typeface="ＭＳ Ｐゴシック" pitchFamily="34" charset="-128"/>
                </a:rPr>
                <a:t>change program to Cadbury’s</a:t>
              </a:r>
              <a:endParaRPr lang="en-GB" altLang="en-US" sz="2400">
                <a:solidFill>
                  <a:srgbClr val="052754"/>
                </a:solidFill>
                <a:latin typeface="Verdana" pitchFamily="34" charset="0"/>
                <a:ea typeface="ＭＳ Ｐゴシック" pitchFamily="34" charset="-128"/>
              </a:endParaRPr>
            </a:p>
          </p:txBody>
        </p:sp>
        <p:sp>
          <p:nvSpPr>
            <p:cNvPr id="153" name="Rectangle 58"/>
            <p:cNvSpPr>
              <a:spLocks noChangeArrowheads="1"/>
            </p:cNvSpPr>
            <p:nvPr/>
          </p:nvSpPr>
          <p:spPr bwMode="auto">
            <a:xfrm rot="20460000">
              <a:off x="6253035" y="4473305"/>
              <a:ext cx="403957" cy="1384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800">
                  <a:solidFill>
                    <a:srgbClr val="FFFFFF"/>
                  </a:solidFill>
                  <a:latin typeface="Verdana" pitchFamily="34" charset="0"/>
                  <a:ea typeface="ＭＳ Ｐゴシック" pitchFamily="34" charset="-128"/>
                </a:rPr>
                <a:t>culture</a:t>
              </a:r>
              <a:endParaRPr lang="en-GB" altLang="en-US" sz="2400">
                <a:solidFill>
                  <a:srgbClr val="052754"/>
                </a:solidFill>
                <a:latin typeface="Verdana" pitchFamily="34" charset="0"/>
                <a:ea typeface="ＭＳ Ｐゴシック" pitchFamily="34" charset="-128"/>
              </a:endParaRPr>
            </a:p>
          </p:txBody>
        </p:sp>
        <p:sp>
          <p:nvSpPr>
            <p:cNvPr id="154" name="Rectangle 59"/>
            <p:cNvSpPr>
              <a:spLocks noChangeArrowheads="1"/>
            </p:cNvSpPr>
            <p:nvPr/>
          </p:nvSpPr>
          <p:spPr bwMode="auto">
            <a:xfrm rot="960000">
              <a:off x="4037841" y="3688282"/>
              <a:ext cx="1158490" cy="1918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1100" b="1">
                  <a:solidFill>
                    <a:schemeClr val="bg1"/>
                  </a:solidFill>
                  <a:latin typeface="Verdana" pitchFamily="34" charset="0"/>
                  <a:ea typeface="ＭＳ Ｐゴシック" pitchFamily="34" charset="-128"/>
                </a:rPr>
                <a:t>INDIVIDUAL </a:t>
              </a:r>
              <a:endParaRPr lang="en-GB" altLang="en-US" sz="2400">
                <a:solidFill>
                  <a:schemeClr val="bg1"/>
                </a:solidFill>
                <a:latin typeface="Verdana" pitchFamily="34" charset="0"/>
                <a:ea typeface="ＭＳ Ｐゴシック" pitchFamily="34" charset="-128"/>
              </a:endParaRPr>
            </a:p>
          </p:txBody>
        </p:sp>
        <p:sp>
          <p:nvSpPr>
            <p:cNvPr id="155" name="Rectangle 60"/>
            <p:cNvSpPr>
              <a:spLocks noChangeArrowheads="1"/>
            </p:cNvSpPr>
            <p:nvPr/>
          </p:nvSpPr>
          <p:spPr bwMode="auto">
            <a:xfrm rot="960000">
              <a:off x="4125841" y="3864601"/>
              <a:ext cx="835805" cy="1918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1100" b="1">
                  <a:solidFill>
                    <a:schemeClr val="bg1"/>
                  </a:solidFill>
                  <a:latin typeface="Verdana" pitchFamily="34" charset="0"/>
                  <a:ea typeface="ＭＳ Ｐゴシック" pitchFamily="34" charset="-128"/>
                </a:rPr>
                <a:t>EMPATHY</a:t>
              </a:r>
              <a:endParaRPr lang="en-GB" altLang="en-US" sz="2400">
                <a:solidFill>
                  <a:schemeClr val="bg1"/>
                </a:solidFill>
                <a:latin typeface="Verdana" pitchFamily="34" charset="0"/>
                <a:ea typeface="ＭＳ Ｐゴシック" pitchFamily="34" charset="-128"/>
              </a:endParaRPr>
            </a:p>
          </p:txBody>
        </p:sp>
        <p:sp>
          <p:nvSpPr>
            <p:cNvPr id="156" name="Rectangle 61"/>
            <p:cNvSpPr>
              <a:spLocks noChangeArrowheads="1"/>
            </p:cNvSpPr>
            <p:nvPr/>
          </p:nvSpPr>
          <p:spPr bwMode="auto">
            <a:xfrm rot="1020000">
              <a:off x="4060914" y="4243011"/>
              <a:ext cx="1114088" cy="1384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800">
                  <a:solidFill>
                    <a:srgbClr val="FFFFFF"/>
                  </a:solidFill>
                  <a:latin typeface="Verdana" pitchFamily="34" charset="0"/>
                  <a:ea typeface="ＭＳ Ｐゴシック" pitchFamily="34" charset="-128"/>
                </a:rPr>
                <a:t>Help individuals to </a:t>
              </a:r>
              <a:endParaRPr lang="en-GB" altLang="en-US" sz="2400">
                <a:solidFill>
                  <a:srgbClr val="052754"/>
                </a:solidFill>
                <a:latin typeface="Verdana" pitchFamily="34" charset="0"/>
                <a:ea typeface="ＭＳ Ｐゴシック" pitchFamily="34" charset="-128"/>
              </a:endParaRPr>
            </a:p>
          </p:txBody>
        </p:sp>
        <p:sp>
          <p:nvSpPr>
            <p:cNvPr id="157" name="Rectangle 62"/>
            <p:cNvSpPr>
              <a:spLocks noChangeArrowheads="1"/>
            </p:cNvSpPr>
            <p:nvPr/>
          </p:nvSpPr>
          <p:spPr bwMode="auto">
            <a:xfrm rot="1020000">
              <a:off x="3855929" y="4370753"/>
              <a:ext cx="1450718" cy="1384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800">
                  <a:solidFill>
                    <a:srgbClr val="FFFFFF"/>
                  </a:solidFill>
                  <a:latin typeface="Verdana" pitchFamily="34" charset="0"/>
                  <a:ea typeface="ＭＳ Ｐゴシック" pitchFamily="34" charset="-128"/>
                </a:rPr>
                <a:t>deal with the emotional, </a:t>
              </a:r>
              <a:endParaRPr lang="en-GB" altLang="en-US" sz="2400">
                <a:solidFill>
                  <a:srgbClr val="052754"/>
                </a:solidFill>
                <a:latin typeface="Verdana" pitchFamily="34" charset="0"/>
                <a:ea typeface="ＭＳ Ｐゴシック" pitchFamily="34" charset="-128"/>
              </a:endParaRPr>
            </a:p>
          </p:txBody>
        </p:sp>
        <p:sp>
          <p:nvSpPr>
            <p:cNvPr id="158" name="Rectangle 63"/>
            <p:cNvSpPr>
              <a:spLocks noChangeArrowheads="1"/>
            </p:cNvSpPr>
            <p:nvPr/>
          </p:nvSpPr>
          <p:spPr bwMode="auto">
            <a:xfrm rot="1020000">
              <a:off x="3760233" y="4500293"/>
              <a:ext cx="1575752" cy="1384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800">
                  <a:solidFill>
                    <a:srgbClr val="FFFFFF"/>
                  </a:solidFill>
                  <a:latin typeface="Verdana" pitchFamily="34" charset="0"/>
                  <a:ea typeface="ＭＳ Ｐゴシック" pitchFamily="34" charset="-128"/>
                </a:rPr>
                <a:t>rational &amp; political sides of </a:t>
              </a:r>
              <a:endParaRPr lang="en-GB" altLang="en-US" sz="2400">
                <a:solidFill>
                  <a:srgbClr val="052754"/>
                </a:solidFill>
                <a:latin typeface="Verdana" pitchFamily="34" charset="0"/>
                <a:ea typeface="ＭＳ Ｐゴシック" pitchFamily="34" charset="-128"/>
              </a:endParaRPr>
            </a:p>
          </p:txBody>
        </p:sp>
        <p:sp>
          <p:nvSpPr>
            <p:cNvPr id="159" name="Rectangle 64"/>
            <p:cNvSpPr>
              <a:spLocks noChangeArrowheads="1"/>
            </p:cNvSpPr>
            <p:nvPr/>
          </p:nvSpPr>
          <p:spPr bwMode="auto">
            <a:xfrm rot="1020000">
              <a:off x="4274306" y="4622636"/>
              <a:ext cx="418384" cy="1384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800">
                  <a:solidFill>
                    <a:srgbClr val="FFFFFF"/>
                  </a:solidFill>
                  <a:latin typeface="Verdana" pitchFamily="34" charset="0"/>
                  <a:ea typeface="ＭＳ Ｐゴシック" pitchFamily="34" charset="-128"/>
                </a:rPr>
                <a:t>change</a:t>
              </a:r>
              <a:endParaRPr lang="en-GB" altLang="en-US" sz="2400">
                <a:solidFill>
                  <a:srgbClr val="052754"/>
                </a:solidFill>
                <a:latin typeface="Verdana" pitchFamily="34" charset="0"/>
                <a:ea typeface="ＭＳ Ｐゴシック" pitchFamily="34" charset="-128"/>
              </a:endParaRPr>
            </a:p>
          </p:txBody>
        </p:sp>
        <p:sp>
          <p:nvSpPr>
            <p:cNvPr id="160" name="Freeform 65"/>
            <p:cNvSpPr>
              <a:spLocks noEditPoints="1"/>
            </p:cNvSpPr>
            <p:nvPr/>
          </p:nvSpPr>
          <p:spPr bwMode="auto">
            <a:xfrm>
              <a:off x="3303905" y="2301693"/>
              <a:ext cx="183357" cy="768244"/>
            </a:xfrm>
            <a:custGeom>
              <a:avLst/>
              <a:gdLst>
                <a:gd name="T0" fmla="*/ 38 w 113"/>
                <a:gd name="T1" fmla="*/ 333 h 427"/>
                <a:gd name="T2" fmla="*/ 38 w 113"/>
                <a:gd name="T3" fmla="*/ 94 h 427"/>
                <a:gd name="T4" fmla="*/ 76 w 113"/>
                <a:gd name="T5" fmla="*/ 94 h 427"/>
                <a:gd name="T6" fmla="*/ 76 w 113"/>
                <a:gd name="T7" fmla="*/ 333 h 427"/>
                <a:gd name="T8" fmla="*/ 38 w 113"/>
                <a:gd name="T9" fmla="*/ 333 h 427"/>
                <a:gd name="T10" fmla="*/ 113 w 113"/>
                <a:gd name="T11" fmla="*/ 314 h 427"/>
                <a:gd name="T12" fmla="*/ 57 w 113"/>
                <a:gd name="T13" fmla="*/ 427 h 427"/>
                <a:gd name="T14" fmla="*/ 0 w 113"/>
                <a:gd name="T15" fmla="*/ 314 h 427"/>
                <a:gd name="T16" fmla="*/ 113 w 113"/>
                <a:gd name="T17" fmla="*/ 314 h 427"/>
                <a:gd name="T18" fmla="*/ 0 w 113"/>
                <a:gd name="T19" fmla="*/ 113 h 427"/>
                <a:gd name="T20" fmla="*/ 57 w 113"/>
                <a:gd name="T21" fmla="*/ 0 h 427"/>
                <a:gd name="T22" fmla="*/ 113 w 113"/>
                <a:gd name="T23" fmla="*/ 113 h 427"/>
                <a:gd name="T24" fmla="*/ 0 w 113"/>
                <a:gd name="T25" fmla="*/ 113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3" h="427">
                  <a:moveTo>
                    <a:pt x="38" y="333"/>
                  </a:moveTo>
                  <a:lnTo>
                    <a:pt x="38" y="94"/>
                  </a:lnTo>
                  <a:lnTo>
                    <a:pt x="76" y="94"/>
                  </a:lnTo>
                  <a:lnTo>
                    <a:pt x="76" y="333"/>
                  </a:lnTo>
                  <a:lnTo>
                    <a:pt x="38" y="333"/>
                  </a:lnTo>
                  <a:close/>
                  <a:moveTo>
                    <a:pt x="113" y="314"/>
                  </a:moveTo>
                  <a:lnTo>
                    <a:pt x="57" y="427"/>
                  </a:lnTo>
                  <a:lnTo>
                    <a:pt x="0" y="314"/>
                  </a:lnTo>
                  <a:lnTo>
                    <a:pt x="113" y="314"/>
                  </a:lnTo>
                  <a:close/>
                  <a:moveTo>
                    <a:pt x="0" y="113"/>
                  </a:moveTo>
                  <a:lnTo>
                    <a:pt x="57" y="0"/>
                  </a:lnTo>
                  <a:lnTo>
                    <a:pt x="113" y="113"/>
                  </a:lnTo>
                  <a:lnTo>
                    <a:pt x="0" y="113"/>
                  </a:lnTo>
                  <a:close/>
                </a:path>
              </a:pathLst>
            </a:custGeom>
            <a:solidFill>
              <a:schemeClr val="tx2"/>
            </a:solidFill>
            <a:ln w="0" cap="flat">
              <a:solidFill>
                <a:schemeClr val="tx1"/>
              </a:solidFill>
              <a:prstDash val="solid"/>
              <a:bevel/>
              <a:headEnd/>
              <a:tailEnd/>
            </a:ln>
          </p:spPr>
          <p:txBody>
            <a:bodyPr lIns="101882" tIns="50941" rIns="101882" bIns="50941"/>
            <a:lstStyle/>
            <a:p>
              <a:endParaRPr lang="en-US"/>
            </a:p>
          </p:txBody>
        </p:sp>
        <p:sp>
          <p:nvSpPr>
            <p:cNvPr id="161" name="Freeform 66"/>
            <p:cNvSpPr>
              <a:spLocks noEditPoints="1"/>
            </p:cNvSpPr>
            <p:nvPr/>
          </p:nvSpPr>
          <p:spPr bwMode="auto">
            <a:xfrm>
              <a:off x="3303905" y="3134707"/>
              <a:ext cx="183357" cy="2436072"/>
            </a:xfrm>
            <a:custGeom>
              <a:avLst/>
              <a:gdLst>
                <a:gd name="T0" fmla="*/ 38 w 113"/>
                <a:gd name="T1" fmla="*/ 1260 h 1354"/>
                <a:gd name="T2" fmla="*/ 38 w 113"/>
                <a:gd name="T3" fmla="*/ 94 h 1354"/>
                <a:gd name="T4" fmla="*/ 76 w 113"/>
                <a:gd name="T5" fmla="*/ 94 h 1354"/>
                <a:gd name="T6" fmla="*/ 76 w 113"/>
                <a:gd name="T7" fmla="*/ 1260 h 1354"/>
                <a:gd name="T8" fmla="*/ 38 w 113"/>
                <a:gd name="T9" fmla="*/ 1260 h 1354"/>
                <a:gd name="T10" fmla="*/ 113 w 113"/>
                <a:gd name="T11" fmla="*/ 1241 h 1354"/>
                <a:gd name="T12" fmla="*/ 57 w 113"/>
                <a:gd name="T13" fmla="*/ 1354 h 1354"/>
                <a:gd name="T14" fmla="*/ 0 w 113"/>
                <a:gd name="T15" fmla="*/ 1241 h 1354"/>
                <a:gd name="T16" fmla="*/ 113 w 113"/>
                <a:gd name="T17" fmla="*/ 1241 h 1354"/>
                <a:gd name="T18" fmla="*/ 0 w 113"/>
                <a:gd name="T19" fmla="*/ 113 h 1354"/>
                <a:gd name="T20" fmla="*/ 57 w 113"/>
                <a:gd name="T21" fmla="*/ 0 h 1354"/>
                <a:gd name="T22" fmla="*/ 113 w 113"/>
                <a:gd name="T23" fmla="*/ 113 h 1354"/>
                <a:gd name="T24" fmla="*/ 0 w 113"/>
                <a:gd name="T25" fmla="*/ 113 h 1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3" h="1354">
                  <a:moveTo>
                    <a:pt x="38" y="1260"/>
                  </a:moveTo>
                  <a:lnTo>
                    <a:pt x="38" y="94"/>
                  </a:lnTo>
                  <a:lnTo>
                    <a:pt x="76" y="94"/>
                  </a:lnTo>
                  <a:lnTo>
                    <a:pt x="76" y="1260"/>
                  </a:lnTo>
                  <a:lnTo>
                    <a:pt x="38" y="1260"/>
                  </a:lnTo>
                  <a:close/>
                  <a:moveTo>
                    <a:pt x="113" y="1241"/>
                  </a:moveTo>
                  <a:lnTo>
                    <a:pt x="57" y="1354"/>
                  </a:lnTo>
                  <a:lnTo>
                    <a:pt x="0" y="1241"/>
                  </a:lnTo>
                  <a:lnTo>
                    <a:pt x="113" y="1241"/>
                  </a:lnTo>
                  <a:close/>
                  <a:moveTo>
                    <a:pt x="0" y="113"/>
                  </a:moveTo>
                  <a:lnTo>
                    <a:pt x="57" y="0"/>
                  </a:lnTo>
                  <a:lnTo>
                    <a:pt x="113" y="113"/>
                  </a:lnTo>
                  <a:lnTo>
                    <a:pt x="0" y="113"/>
                  </a:lnTo>
                  <a:close/>
                </a:path>
              </a:pathLst>
            </a:custGeom>
            <a:solidFill>
              <a:schemeClr val="tx2"/>
            </a:solidFill>
            <a:ln w="0" cap="flat">
              <a:solidFill>
                <a:schemeClr val="tx1"/>
              </a:solidFill>
              <a:prstDash val="solid"/>
              <a:bevel/>
              <a:headEnd/>
              <a:tailEnd/>
            </a:ln>
          </p:spPr>
          <p:txBody>
            <a:bodyPr lIns="101882" tIns="50941" rIns="101882" bIns="50941"/>
            <a:lstStyle/>
            <a:p>
              <a:endParaRPr lang="en-US"/>
            </a:p>
          </p:txBody>
        </p:sp>
        <p:sp>
          <p:nvSpPr>
            <p:cNvPr id="166" name="Rectangle 71"/>
            <p:cNvSpPr>
              <a:spLocks noChangeArrowheads="1"/>
            </p:cNvSpPr>
            <p:nvPr/>
          </p:nvSpPr>
          <p:spPr bwMode="auto">
            <a:xfrm>
              <a:off x="2130425" y="1851902"/>
              <a:ext cx="5345272" cy="3911388"/>
            </a:xfrm>
            <a:prstGeom prst="rect">
              <a:avLst/>
            </a:prstGeom>
            <a:noFill/>
            <a:ln w="198438" cap="rnd">
              <a:solidFill>
                <a:schemeClr val="tx2">
                  <a:lumMod val="40000"/>
                  <a:lumOff val="60000"/>
                </a:schemeClr>
              </a:solidFill>
              <a:miter lim="800000"/>
              <a:headEnd/>
              <a:tailEnd/>
            </a:ln>
            <a:extLst>
              <a:ext uri="{909E8E84-426E-40DD-AFC4-6F175D3DCCD1}">
                <a14:hiddenFill xmlns:a14="http://schemas.microsoft.com/office/drawing/2010/main">
                  <a:solidFill>
                    <a:srgbClr val="FFFFFF"/>
                  </a:solidFill>
                </a14:hiddenFill>
              </a:ext>
            </a:extLst>
          </p:spPr>
          <p:txBody>
            <a:bodyPr lIns="101882" tIns="50941" rIns="101882" bIns="50941"/>
            <a:lstStyle/>
            <a:p>
              <a:endParaRPr lang="en-US"/>
            </a:p>
          </p:txBody>
        </p:sp>
        <p:sp>
          <p:nvSpPr>
            <p:cNvPr id="167" name="Rectangle 72"/>
            <p:cNvSpPr>
              <a:spLocks noChangeArrowheads="1"/>
            </p:cNvSpPr>
            <p:nvPr/>
          </p:nvSpPr>
          <p:spPr bwMode="auto">
            <a:xfrm>
              <a:off x="3946525" y="1763742"/>
              <a:ext cx="2043669" cy="1918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eaLnBrk="0" hangingPunct="0"/>
              <a:r>
                <a:rPr lang="en-GB" altLang="en-US" sz="1100" b="1" dirty="0">
                  <a:latin typeface="+mj-lt"/>
                  <a:ea typeface="ＭＳ Ｐゴシック" pitchFamily="34" charset="-128"/>
                </a:rPr>
                <a:t>CHANGE MANAGEMENT</a:t>
              </a:r>
              <a:endParaRPr lang="en-GB" altLang="en-US" sz="2400" dirty="0">
                <a:latin typeface="+mj-lt"/>
                <a:ea typeface="ＭＳ Ｐゴシック" pitchFamily="34" charset="-128"/>
              </a:endParaRPr>
            </a:p>
          </p:txBody>
        </p:sp>
        <p:sp>
          <p:nvSpPr>
            <p:cNvPr id="168" name="Rectangle 73"/>
            <p:cNvSpPr>
              <a:spLocks noChangeArrowheads="1"/>
            </p:cNvSpPr>
            <p:nvPr/>
          </p:nvSpPr>
          <p:spPr bwMode="auto">
            <a:xfrm>
              <a:off x="3869691" y="5675130"/>
              <a:ext cx="2599109" cy="191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en-US" sz="1100" b="1" dirty="0">
                  <a:latin typeface="+mj-lt"/>
                  <a:ea typeface="ＭＳ Ｐゴシック" pitchFamily="34" charset="-128"/>
                </a:rPr>
                <a:t>ORGANISATIONAL READINESS</a:t>
              </a:r>
              <a:endParaRPr lang="en-GB" altLang="en-US" sz="2400" dirty="0">
                <a:latin typeface="+mj-lt"/>
                <a:ea typeface="ＭＳ Ｐゴシック" pitchFamily="34" charset="-128"/>
              </a:endParaRPr>
            </a:p>
          </p:txBody>
        </p:sp>
      </p:grpSp>
      <p:sp>
        <p:nvSpPr>
          <p:cNvPr id="100" name="Rectangle 99"/>
          <p:cNvSpPr/>
          <p:nvPr/>
        </p:nvSpPr>
        <p:spPr>
          <a:xfrm>
            <a:off x="415637" y="5786894"/>
            <a:ext cx="8246226" cy="733769"/>
          </a:xfrm>
          <a:prstGeom prst="rect">
            <a:avLst/>
          </a:prstGeom>
          <a:solidFill>
            <a:schemeClr val="bg1">
              <a:lumMod val="95000"/>
            </a:schemeClr>
          </a:solidFill>
          <a:ln w="6350">
            <a:solidFill>
              <a:schemeClr val="tx1"/>
            </a:solidFill>
          </a:ln>
        </p:spPr>
        <p:txBody>
          <a:bodyPr vert="horz" wrap="square" lIns="82058" tIns="41029" rIns="82058" bIns="41029" rtlCol="0" anchor="ctr">
            <a:noAutofit/>
          </a:bodyPr>
          <a:lstStyle/>
          <a:p>
            <a:pPr algn="ctr"/>
            <a:r>
              <a:rPr lang="en-US" altLang="en-US" sz="1600" dirty="0">
                <a:latin typeface="+mj-lt"/>
              </a:rPr>
              <a:t>We need concrete actions,  change and business engagement across all Sites, for the </a:t>
            </a:r>
            <a:br>
              <a:rPr lang="en-US" altLang="en-US" sz="1600" dirty="0">
                <a:latin typeface="+mj-lt"/>
              </a:rPr>
            </a:br>
            <a:r>
              <a:rPr lang="en-US" altLang="en-US" sz="1600" dirty="0">
                <a:latin typeface="+mj-lt"/>
              </a:rPr>
              <a:t>transformation driven to take </a:t>
            </a:r>
            <a:r>
              <a:rPr lang="en-US" altLang="en-US" sz="1600" dirty="0" smtClean="0">
                <a:latin typeface="+mj-lt"/>
              </a:rPr>
              <a:t>place. Without change of people’s behavior no change will happen</a:t>
            </a:r>
            <a:endParaRPr lang="en-US" sz="1600" dirty="0">
              <a:latin typeface="+mj-lt"/>
            </a:endParaRPr>
          </a:p>
        </p:txBody>
      </p:sp>
    </p:spTree>
    <p:extLst>
      <p:ext uri="{BB962C8B-B14F-4D97-AF65-F5344CB8AC3E}">
        <p14:creationId xmlns:p14="http://schemas.microsoft.com/office/powerpoint/2010/main" val="16375970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id" hidden="1"/>
          <p:cNvGrpSpPr>
            <a:grpSpLocks/>
          </p:cNvGrpSpPr>
          <p:nvPr>
            <p:custDataLst>
              <p:tags r:id="rId1"/>
            </p:custDataLst>
          </p:nvPr>
        </p:nvGrpSpPr>
        <p:grpSpPr>
          <a:xfrm>
            <a:off x="482138" y="605118"/>
            <a:ext cx="8997697" cy="6711697"/>
            <a:chOff x="530352" y="685800"/>
            <a:chExt cx="8997696" cy="6711696"/>
          </a:xfrm>
        </p:grpSpPr>
        <p:sp>
          <p:nvSpPr>
            <p:cNvPr id="31" name="Footer block" hidden="1"/>
            <p:cNvSpPr>
              <a:spLocks noChangeArrowheads="1"/>
            </p:cNvSpPr>
            <p:nvPr/>
          </p:nvSpPr>
          <p:spPr bwMode="gray">
            <a:xfrm>
              <a:off x="530352" y="6784848"/>
              <a:ext cx="8997696"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819158">
                <a:defRPr/>
              </a:pPr>
              <a:endParaRPr lang="en-GB" dirty="0"/>
            </a:p>
          </p:txBody>
        </p:sp>
        <p:sp>
          <p:nvSpPr>
            <p:cNvPr id="32" name="Title block" hidden="1"/>
            <p:cNvSpPr>
              <a:spLocks noChangeArrowheads="1"/>
            </p:cNvSpPr>
            <p:nvPr/>
          </p:nvSpPr>
          <p:spPr bwMode="gray">
            <a:xfrm>
              <a:off x="530352" y="1143000"/>
              <a:ext cx="8997696"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819158">
                <a:defRPr/>
              </a:pPr>
              <a:endParaRPr lang="en-GB" dirty="0"/>
            </a:p>
          </p:txBody>
        </p:sp>
        <p:sp>
          <p:nvSpPr>
            <p:cNvPr id="33" name="Header block" hidden="1"/>
            <p:cNvSpPr>
              <a:spLocks noChangeArrowheads="1"/>
            </p:cNvSpPr>
            <p:nvPr/>
          </p:nvSpPr>
          <p:spPr bwMode="gray">
            <a:xfrm>
              <a:off x="530352" y="685800"/>
              <a:ext cx="8997696"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719435">
                <a:buSzPct val="90000"/>
                <a:defRPr/>
              </a:pPr>
              <a:endParaRPr lang="en-GB" sz="1300" dirty="0">
                <a:solidFill>
                  <a:schemeClr val="folHlink"/>
                </a:solidFill>
                <a:cs typeface="Arial" charset="0"/>
              </a:endParaRPr>
            </a:p>
          </p:txBody>
        </p:sp>
        <p:grpSp>
          <p:nvGrpSpPr>
            <p:cNvPr id="34" name="Group 600" hidden="1"/>
            <p:cNvGrpSpPr/>
            <p:nvPr userDrawn="1"/>
          </p:nvGrpSpPr>
          <p:grpSpPr>
            <a:xfrm>
              <a:off x="530352" y="6016752"/>
              <a:ext cx="8997696" cy="612648"/>
              <a:chOff x="530352" y="6016752"/>
              <a:chExt cx="8997696" cy="612648"/>
            </a:xfrm>
          </p:grpSpPr>
          <p:sp>
            <p:nvSpPr>
              <p:cNvPr id="70" name="Content block 606" hidden="1"/>
              <p:cNvSpPr>
                <a:spLocks noChangeArrowheads="1"/>
              </p:cNvSpPr>
              <p:nvPr/>
            </p:nvSpPr>
            <p:spPr bwMode="gray">
              <a:xfrm>
                <a:off x="8156448"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1"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2"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3" name="Content block 603" hidden="1"/>
              <p:cNvSpPr>
                <a:spLocks noChangeArrowheads="1"/>
              </p:cNvSpPr>
              <p:nvPr/>
            </p:nvSpPr>
            <p:spPr bwMode="gray">
              <a:xfrm>
                <a:off x="3584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4" name="Content block 602" hidden="1"/>
              <p:cNvSpPr>
                <a:spLocks noChangeArrowheads="1"/>
              </p:cNvSpPr>
              <p:nvPr/>
            </p:nvSpPr>
            <p:spPr bwMode="gray">
              <a:xfrm>
                <a:off x="2057400"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5" name="Content block 601" hidden="1"/>
              <p:cNvSpPr>
                <a:spLocks noChangeArrowheads="1"/>
              </p:cNvSpPr>
              <p:nvPr/>
            </p:nvSpPr>
            <p:spPr bwMode="gray">
              <a:xfrm>
                <a:off x="530352"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5" name="Group 500" hidden="1"/>
            <p:cNvGrpSpPr/>
            <p:nvPr userDrawn="1"/>
          </p:nvGrpSpPr>
          <p:grpSpPr>
            <a:xfrm>
              <a:off x="530352" y="5257800"/>
              <a:ext cx="8997696" cy="612648"/>
              <a:chOff x="530352" y="5257800"/>
              <a:chExt cx="8997696" cy="612648"/>
            </a:xfrm>
          </p:grpSpPr>
          <p:sp>
            <p:nvSpPr>
              <p:cNvPr id="64" name="Content block 506" hidden="1"/>
              <p:cNvSpPr>
                <a:spLocks noChangeArrowheads="1"/>
              </p:cNvSpPr>
              <p:nvPr/>
            </p:nvSpPr>
            <p:spPr bwMode="gray">
              <a:xfrm>
                <a:off x="8156448"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5"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6"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7" name="Content block 503" hidden="1"/>
              <p:cNvSpPr>
                <a:spLocks noChangeArrowheads="1"/>
              </p:cNvSpPr>
              <p:nvPr/>
            </p:nvSpPr>
            <p:spPr bwMode="gray">
              <a:xfrm>
                <a:off x="3584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8" name="Content block 502" hidden="1"/>
              <p:cNvSpPr>
                <a:spLocks noChangeArrowheads="1"/>
              </p:cNvSpPr>
              <p:nvPr/>
            </p:nvSpPr>
            <p:spPr bwMode="gray">
              <a:xfrm>
                <a:off x="2057400"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9" name="Content block 501" hidden="1"/>
              <p:cNvSpPr>
                <a:spLocks noChangeArrowheads="1"/>
              </p:cNvSpPr>
              <p:nvPr/>
            </p:nvSpPr>
            <p:spPr bwMode="gray">
              <a:xfrm>
                <a:off x="530352"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6" name="Group 400" hidden="1"/>
            <p:cNvGrpSpPr/>
            <p:nvPr userDrawn="1"/>
          </p:nvGrpSpPr>
          <p:grpSpPr>
            <a:xfrm>
              <a:off x="530352" y="4498848"/>
              <a:ext cx="8997696" cy="612648"/>
              <a:chOff x="530352" y="4498848"/>
              <a:chExt cx="8997696" cy="612648"/>
            </a:xfrm>
          </p:grpSpPr>
          <p:sp>
            <p:nvSpPr>
              <p:cNvPr id="58" name="Content block 406" hidden="1"/>
              <p:cNvSpPr>
                <a:spLocks noChangeArrowheads="1"/>
              </p:cNvSpPr>
              <p:nvPr/>
            </p:nvSpPr>
            <p:spPr bwMode="gray">
              <a:xfrm>
                <a:off x="8156448"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9"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0"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1" name="Content block 403" hidden="1"/>
              <p:cNvSpPr>
                <a:spLocks noChangeArrowheads="1"/>
              </p:cNvSpPr>
              <p:nvPr/>
            </p:nvSpPr>
            <p:spPr bwMode="gray">
              <a:xfrm>
                <a:off x="3584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2" name="Content block 402" hidden="1"/>
              <p:cNvSpPr>
                <a:spLocks noChangeArrowheads="1"/>
              </p:cNvSpPr>
              <p:nvPr/>
            </p:nvSpPr>
            <p:spPr bwMode="gray">
              <a:xfrm>
                <a:off x="2057400"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3" name="Content block 401" hidden="1"/>
              <p:cNvSpPr>
                <a:spLocks noChangeArrowheads="1"/>
              </p:cNvSpPr>
              <p:nvPr/>
            </p:nvSpPr>
            <p:spPr bwMode="gray">
              <a:xfrm>
                <a:off x="530352"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7" name="Group 300" hidden="1"/>
            <p:cNvGrpSpPr/>
            <p:nvPr userDrawn="1"/>
          </p:nvGrpSpPr>
          <p:grpSpPr>
            <a:xfrm>
              <a:off x="530352" y="3730752"/>
              <a:ext cx="8997696" cy="612648"/>
              <a:chOff x="530352" y="3730752"/>
              <a:chExt cx="8997696" cy="612648"/>
            </a:xfrm>
          </p:grpSpPr>
          <p:sp>
            <p:nvSpPr>
              <p:cNvPr id="52" name="Content block 306" hidden="1"/>
              <p:cNvSpPr>
                <a:spLocks noChangeArrowheads="1"/>
              </p:cNvSpPr>
              <p:nvPr/>
            </p:nvSpPr>
            <p:spPr bwMode="gray">
              <a:xfrm>
                <a:off x="8156448"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3"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4"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5" name="Content block 303" hidden="1"/>
              <p:cNvSpPr>
                <a:spLocks noChangeArrowheads="1"/>
              </p:cNvSpPr>
              <p:nvPr/>
            </p:nvSpPr>
            <p:spPr bwMode="gray">
              <a:xfrm>
                <a:off x="3584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6" name="Content block 302" hidden="1"/>
              <p:cNvSpPr>
                <a:spLocks noChangeArrowheads="1"/>
              </p:cNvSpPr>
              <p:nvPr/>
            </p:nvSpPr>
            <p:spPr bwMode="gray">
              <a:xfrm>
                <a:off x="2057400"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7" name="Content block 301" hidden="1"/>
              <p:cNvSpPr>
                <a:spLocks noChangeArrowheads="1"/>
              </p:cNvSpPr>
              <p:nvPr/>
            </p:nvSpPr>
            <p:spPr bwMode="gray">
              <a:xfrm>
                <a:off x="530352"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8" name="Group 200" hidden="1"/>
            <p:cNvGrpSpPr/>
            <p:nvPr userDrawn="1"/>
          </p:nvGrpSpPr>
          <p:grpSpPr>
            <a:xfrm>
              <a:off x="530352" y="2971800"/>
              <a:ext cx="8997696" cy="612648"/>
              <a:chOff x="530352" y="2971800"/>
              <a:chExt cx="8997696" cy="612648"/>
            </a:xfrm>
          </p:grpSpPr>
          <p:sp>
            <p:nvSpPr>
              <p:cNvPr id="46" name="Content block 206" hidden="1"/>
              <p:cNvSpPr>
                <a:spLocks noChangeArrowheads="1"/>
              </p:cNvSpPr>
              <p:nvPr/>
            </p:nvSpPr>
            <p:spPr bwMode="gray">
              <a:xfrm>
                <a:off x="8156448"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7"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8"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9" name="Content block 203" hidden="1"/>
              <p:cNvSpPr>
                <a:spLocks noChangeArrowheads="1"/>
              </p:cNvSpPr>
              <p:nvPr/>
            </p:nvSpPr>
            <p:spPr bwMode="gray">
              <a:xfrm>
                <a:off x="3584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0" name="Content block 202" hidden="1"/>
              <p:cNvSpPr>
                <a:spLocks noChangeArrowheads="1"/>
              </p:cNvSpPr>
              <p:nvPr/>
            </p:nvSpPr>
            <p:spPr bwMode="gray">
              <a:xfrm>
                <a:off x="2057400"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1" name="Content block 201" hidden="1"/>
              <p:cNvSpPr>
                <a:spLocks noChangeArrowheads="1"/>
              </p:cNvSpPr>
              <p:nvPr/>
            </p:nvSpPr>
            <p:spPr bwMode="gray">
              <a:xfrm>
                <a:off x="530352"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9" name="Group 100" hidden="1"/>
            <p:cNvGrpSpPr/>
            <p:nvPr userDrawn="1"/>
          </p:nvGrpSpPr>
          <p:grpSpPr>
            <a:xfrm>
              <a:off x="530352" y="2212848"/>
              <a:ext cx="8997696" cy="612648"/>
              <a:chOff x="530352" y="2212848"/>
              <a:chExt cx="8997696" cy="612648"/>
            </a:xfrm>
          </p:grpSpPr>
          <p:sp>
            <p:nvSpPr>
              <p:cNvPr id="40" name="Content block 106" hidden="1"/>
              <p:cNvSpPr>
                <a:spLocks noChangeArrowheads="1"/>
              </p:cNvSpPr>
              <p:nvPr/>
            </p:nvSpPr>
            <p:spPr bwMode="gray">
              <a:xfrm>
                <a:off x="8156448"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1"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2"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3"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4" name="Content block 102" hidden="1"/>
              <p:cNvSpPr>
                <a:spLocks noChangeArrowheads="1"/>
              </p:cNvSpPr>
              <p:nvPr/>
            </p:nvSpPr>
            <p:spPr bwMode="gray">
              <a:xfrm>
                <a:off x="2057400"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5" name="Content block 101" hidden="1"/>
              <p:cNvSpPr>
                <a:spLocks noChangeArrowheads="1"/>
              </p:cNvSpPr>
              <p:nvPr/>
            </p:nvSpPr>
            <p:spPr bwMode="gray">
              <a:xfrm>
                <a:off x="530352"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sp>
        <p:nvSpPr>
          <p:cNvPr id="2" name="Title 1"/>
          <p:cNvSpPr>
            <a:spLocks noGrp="1"/>
          </p:cNvSpPr>
          <p:nvPr>
            <p:ph type="title"/>
          </p:nvPr>
        </p:nvSpPr>
        <p:spPr/>
        <p:txBody>
          <a:bodyPr/>
          <a:lstStyle/>
          <a:p>
            <a:r>
              <a:rPr lang="en-GB" altLang="en-US" dirty="0" smtClean="0"/>
              <a:t>We focus on a day by day implementation working closely with the people at all levels from Shopfloor to the Top-Management</a:t>
            </a:r>
            <a:endParaRPr lang="en-GB" b="0" i="0" dirty="0"/>
          </a:p>
        </p:txBody>
      </p:sp>
      <p:sp>
        <p:nvSpPr>
          <p:cNvPr id="3" name="Rectangle 2"/>
          <p:cNvSpPr/>
          <p:nvPr/>
        </p:nvSpPr>
        <p:spPr>
          <a:xfrm>
            <a:off x="473826" y="6408835"/>
            <a:ext cx="301389" cy="149478"/>
          </a:xfrm>
          <a:prstGeom prst="rect">
            <a:avLst/>
          </a:prstGeom>
          <a:solidFill>
            <a:schemeClr val="bg1"/>
          </a:solidFill>
          <a:ln w="6350">
            <a:solidFill>
              <a:schemeClr val="bg1"/>
            </a:solidFill>
          </a:ln>
        </p:spPr>
        <p:txBody>
          <a:bodyPr vert="horz" wrap="square" lIns="82058" tIns="41029" rIns="82058" bIns="41029" rtlCol="0" anchor="ctr">
            <a:noAutofit/>
          </a:bodyPr>
          <a:lstStyle/>
          <a:p>
            <a:pPr algn="ctr"/>
            <a:endParaRPr lang="en-GB" dirty="0" smtClean="0"/>
          </a:p>
        </p:txBody>
      </p:sp>
      <p:sp>
        <p:nvSpPr>
          <p:cNvPr id="79" name="Rectangle 78"/>
          <p:cNvSpPr/>
          <p:nvPr/>
        </p:nvSpPr>
        <p:spPr>
          <a:xfrm>
            <a:off x="316982" y="5986630"/>
            <a:ext cx="1919736" cy="571682"/>
          </a:xfrm>
          <a:prstGeom prst="rect">
            <a:avLst/>
          </a:prstGeom>
          <a:solidFill>
            <a:schemeClr val="bg1"/>
          </a:solidFill>
          <a:ln w="6350">
            <a:solidFill>
              <a:schemeClr val="bg1"/>
            </a:solidFill>
          </a:ln>
        </p:spPr>
        <p:txBody>
          <a:bodyPr rot="0" spcFirstLastPara="0" vertOverflow="overflow" horzOverflow="overflow" vert="horz" wrap="square" lIns="82058" tIns="41029" rIns="82058" bIns="41029" numCol="1" spcCol="0" rtlCol="0" fromWordArt="0" anchor="ctr" anchorCtr="0" forceAA="0" compatLnSpc="1">
            <a:prstTxWarp prst="textNoShape">
              <a:avLst/>
            </a:prstTxWarp>
            <a:noAutofit/>
          </a:bodyPr>
          <a:lstStyle/>
          <a:p>
            <a:pPr algn="ctr"/>
            <a:endParaRPr lang="en-GB" dirty="0" smtClean="0"/>
          </a:p>
        </p:txBody>
      </p:sp>
      <p:sp>
        <p:nvSpPr>
          <p:cNvPr id="2791" name="Rectangle 2"/>
          <p:cNvSpPr>
            <a:spLocks noChangeArrowheads="1"/>
          </p:cNvSpPr>
          <p:nvPr/>
        </p:nvSpPr>
        <p:spPr bwMode="auto">
          <a:xfrm>
            <a:off x="2141682" y="2375451"/>
            <a:ext cx="6531841" cy="3150253"/>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rgbClr val="C8C6C7"/>
                </a:solidFill>
              </a14:hiddenFill>
            </a:ext>
            <a:ext uri="{AF507438-7753-43E0-B8FC-AC1667EBCBE1}">
              <a14:hiddenEffects xmlns:a14="http://schemas.microsoft.com/office/drawing/2010/main">
                <a:effectLst>
                  <a:outerShdw dist="107763" dir="2700000" algn="ctr" rotWithShape="0">
                    <a:schemeClr val="hlink"/>
                  </a:outerShdw>
                </a:effectLst>
              </a14:hiddenEffects>
            </a:ext>
          </a:extLst>
        </p:spPr>
        <p:txBody>
          <a:bodyPr wrap="none" lIns="32306" tIns="32306" rIns="32306" bIns="32306" anchor="ctr"/>
          <a:lstStyle/>
          <a:p>
            <a:endParaRPr lang="en-GB" dirty="0">
              <a:latin typeface="+mj-lt"/>
            </a:endParaRPr>
          </a:p>
        </p:txBody>
      </p:sp>
      <p:sp>
        <p:nvSpPr>
          <p:cNvPr id="2793" name="Rectangle 4"/>
          <p:cNvSpPr>
            <a:spLocks noChangeArrowheads="1"/>
          </p:cNvSpPr>
          <p:nvPr/>
        </p:nvSpPr>
        <p:spPr bwMode="auto">
          <a:xfrm>
            <a:off x="378385" y="3588487"/>
            <a:ext cx="1313295" cy="665349"/>
          </a:xfrm>
          <a:prstGeom prst="rect">
            <a:avLst/>
          </a:prstGeom>
          <a:solidFill>
            <a:schemeClr val="accent2">
              <a:lumMod val="75000"/>
            </a:schemeClr>
          </a:solidFill>
          <a:ln w="9525">
            <a:solidFill>
              <a:schemeClr val="tx1"/>
            </a:solidFill>
            <a:miter lim="800000"/>
            <a:headEnd/>
            <a:tailEnd/>
          </a:ln>
          <a:effectLst/>
        </p:spPr>
        <p:txBody>
          <a:bodyPr lIns="32306" tIns="32306" rIns="32306" bIns="32306" anchor="ctr"/>
          <a:lstStyle/>
          <a:p>
            <a:pPr>
              <a:spcBef>
                <a:spcPct val="50000"/>
              </a:spcBef>
              <a:buClr>
                <a:schemeClr val="tx1"/>
              </a:buClr>
              <a:buSzPct val="80000"/>
              <a:buFont typeface="Monotype Sorts" pitchFamily="2" charset="2"/>
              <a:buNone/>
            </a:pPr>
            <a:r>
              <a:rPr lang="en-GB" altLang="en-US" sz="1100" b="1" dirty="0" err="1" smtClean="0">
                <a:solidFill>
                  <a:schemeClr val="bg1"/>
                </a:solidFill>
                <a:latin typeface="+mj-lt"/>
                <a:cs typeface="Arial" pitchFamily="34" charset="0"/>
              </a:rPr>
              <a:t>OpEx</a:t>
            </a:r>
            <a:r>
              <a:rPr lang="en-GB" altLang="en-US" sz="1100" b="1" dirty="0" smtClean="0">
                <a:solidFill>
                  <a:schemeClr val="bg1"/>
                </a:solidFill>
                <a:latin typeface="+mj-lt"/>
                <a:cs typeface="Arial" pitchFamily="34" charset="0"/>
              </a:rPr>
              <a:t> Lead</a:t>
            </a:r>
            <a:endParaRPr lang="en-GB" altLang="en-US" sz="1100" b="1" dirty="0">
              <a:solidFill>
                <a:schemeClr val="bg1"/>
              </a:solidFill>
              <a:latin typeface="+mj-lt"/>
              <a:cs typeface="Arial" pitchFamily="34" charset="0"/>
            </a:endParaRPr>
          </a:p>
        </p:txBody>
      </p:sp>
      <p:sp>
        <p:nvSpPr>
          <p:cNvPr id="2795" name="Rectangle 5"/>
          <p:cNvSpPr>
            <a:spLocks noChangeArrowheads="1"/>
          </p:cNvSpPr>
          <p:nvPr/>
        </p:nvSpPr>
        <p:spPr bwMode="auto">
          <a:xfrm>
            <a:off x="2306205" y="2755049"/>
            <a:ext cx="1215159" cy="665350"/>
          </a:xfrm>
          <a:prstGeom prst="rect">
            <a:avLst/>
          </a:prstGeom>
          <a:solidFill>
            <a:schemeClr val="accent2">
              <a:lumMod val="60000"/>
              <a:lumOff val="40000"/>
            </a:schemeClr>
          </a:solidFill>
          <a:ln w="9525">
            <a:solidFill>
              <a:schemeClr val="tx1"/>
            </a:solidFill>
            <a:miter lim="800000"/>
            <a:headEnd/>
            <a:tailEnd/>
          </a:ln>
          <a:effectLst/>
        </p:spPr>
        <p:txBody>
          <a:bodyPr lIns="32306" tIns="32306" rIns="32306" bIns="32306" anchor="ctr"/>
          <a:lstStyle/>
          <a:p>
            <a:pPr>
              <a:spcBef>
                <a:spcPct val="50000"/>
              </a:spcBef>
              <a:buClr>
                <a:schemeClr val="tx1"/>
              </a:buClr>
              <a:buSzPct val="80000"/>
              <a:buFont typeface="Monotype Sorts" pitchFamily="2" charset="2"/>
              <a:buNone/>
            </a:pPr>
            <a:r>
              <a:rPr lang="en-GB" altLang="en-US" sz="1100" dirty="0">
                <a:latin typeface="+mj-lt"/>
                <a:cs typeface="Arial" pitchFamily="34" charset="0"/>
              </a:rPr>
              <a:t>Project Management</a:t>
            </a:r>
          </a:p>
        </p:txBody>
      </p:sp>
      <p:sp>
        <p:nvSpPr>
          <p:cNvPr id="2796" name="Rectangle 6"/>
          <p:cNvSpPr>
            <a:spLocks noChangeArrowheads="1"/>
          </p:cNvSpPr>
          <p:nvPr/>
        </p:nvSpPr>
        <p:spPr bwMode="auto">
          <a:xfrm>
            <a:off x="2306205" y="4421924"/>
            <a:ext cx="1215159" cy="665350"/>
          </a:xfrm>
          <a:prstGeom prst="rect">
            <a:avLst/>
          </a:prstGeom>
          <a:solidFill>
            <a:schemeClr val="accent2">
              <a:lumMod val="60000"/>
              <a:lumOff val="40000"/>
            </a:schemeClr>
          </a:solidFill>
          <a:ln w="9525">
            <a:solidFill>
              <a:schemeClr val="tx1"/>
            </a:solidFill>
            <a:miter lim="800000"/>
            <a:headEnd/>
            <a:tailEnd/>
          </a:ln>
          <a:effectLst/>
        </p:spPr>
        <p:txBody>
          <a:bodyPr lIns="32306" tIns="32306" rIns="32306" bIns="32306" anchor="ctr"/>
          <a:lstStyle/>
          <a:p>
            <a:pPr>
              <a:spcBef>
                <a:spcPct val="50000"/>
              </a:spcBef>
              <a:buClr>
                <a:schemeClr val="tx1"/>
              </a:buClr>
              <a:buSzPct val="80000"/>
              <a:buFont typeface="Monotype Sorts" pitchFamily="2" charset="2"/>
              <a:buNone/>
            </a:pPr>
            <a:r>
              <a:rPr lang="en-GB" altLang="en-US" sz="1100" dirty="0">
                <a:latin typeface="+mj-lt"/>
                <a:cs typeface="Arial" pitchFamily="34" charset="0"/>
              </a:rPr>
              <a:t>Methods and Tools</a:t>
            </a:r>
          </a:p>
        </p:txBody>
      </p:sp>
      <p:cxnSp>
        <p:nvCxnSpPr>
          <p:cNvPr id="2797" name="AutoShape 7"/>
          <p:cNvCxnSpPr>
            <a:cxnSpLocks noChangeShapeType="1"/>
            <a:stCxn id="2793" idx="3"/>
            <a:endCxn id="2795" idx="1"/>
          </p:cNvCxnSpPr>
          <p:nvPr/>
        </p:nvCxnSpPr>
        <p:spPr bwMode="auto">
          <a:xfrm flipV="1">
            <a:off x="1691680" y="3087724"/>
            <a:ext cx="614525" cy="833437"/>
          </a:xfrm>
          <a:prstGeom prst="bentConnector3">
            <a:avLst>
              <a:gd name="adj1" fmla="val 50000"/>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hlink"/>
                  </a:outerShdw>
                </a:effectLst>
              </a14:hiddenEffects>
            </a:ext>
          </a:extLst>
        </p:spPr>
      </p:cxnSp>
      <p:cxnSp>
        <p:nvCxnSpPr>
          <p:cNvPr id="2798" name="AutoShape 8"/>
          <p:cNvCxnSpPr>
            <a:cxnSpLocks noChangeShapeType="1"/>
            <a:stCxn id="2793" idx="3"/>
            <a:endCxn id="2796" idx="1"/>
          </p:cNvCxnSpPr>
          <p:nvPr/>
        </p:nvCxnSpPr>
        <p:spPr bwMode="auto">
          <a:xfrm>
            <a:off x="1691680" y="3921162"/>
            <a:ext cx="614525" cy="833438"/>
          </a:xfrm>
          <a:prstGeom prst="bentConnector3">
            <a:avLst>
              <a:gd name="adj1" fmla="val 50000"/>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hlink"/>
                  </a:outerShdw>
                </a:effectLst>
              </a14:hiddenEffects>
            </a:ext>
          </a:extLst>
        </p:spPr>
      </p:cxnSp>
      <p:sp>
        <p:nvSpPr>
          <p:cNvPr id="2799" name="Text Box 9"/>
          <p:cNvSpPr txBox="1">
            <a:spLocks noChangeArrowheads="1"/>
          </p:cNvSpPr>
          <p:nvPr/>
        </p:nvSpPr>
        <p:spPr bwMode="auto">
          <a:xfrm>
            <a:off x="7044171" y="2385256"/>
            <a:ext cx="776976" cy="23452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hlink"/>
                  </a:outerShdw>
                </a:effectLst>
              </a14:hiddenEffects>
            </a:ext>
          </a:extLst>
        </p:spPr>
        <p:txBody>
          <a:bodyPr wrap="none" lIns="32306" tIns="32306" rIns="32306" bIns="32306">
            <a:spAutoFit/>
          </a:bodyPr>
          <a:lstStyle/>
          <a:p>
            <a:pPr algn="l">
              <a:spcBef>
                <a:spcPct val="50000"/>
              </a:spcBef>
              <a:buClr>
                <a:schemeClr val="tx1"/>
              </a:buClr>
              <a:buSzPct val="80000"/>
              <a:buFont typeface="Monotype Sorts" pitchFamily="2" charset="2"/>
              <a:buNone/>
            </a:pPr>
            <a:r>
              <a:rPr lang="en-GB" altLang="en-US" sz="1100" b="1" dirty="0" smtClean="0">
                <a:latin typeface="+mj-lt"/>
                <a:cs typeface="Arial" pitchFamily="34" charset="0"/>
              </a:rPr>
              <a:t>Approach</a:t>
            </a:r>
            <a:endParaRPr lang="en-GB" altLang="en-US" sz="1100" b="1" baseline="30000" dirty="0">
              <a:latin typeface="+mj-lt"/>
              <a:cs typeface="Arial" pitchFamily="34" charset="0"/>
            </a:endParaRPr>
          </a:p>
        </p:txBody>
      </p:sp>
      <p:sp>
        <p:nvSpPr>
          <p:cNvPr id="2801" name="Text Box 10"/>
          <p:cNvSpPr txBox="1">
            <a:spLocks noChangeArrowheads="1"/>
          </p:cNvSpPr>
          <p:nvPr/>
        </p:nvSpPr>
        <p:spPr bwMode="auto">
          <a:xfrm>
            <a:off x="3649808" y="2501516"/>
            <a:ext cx="2316306" cy="996267"/>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hlink"/>
                  </a:outerShdw>
                </a:effectLst>
              </a14:hiddenEffects>
            </a:ext>
          </a:extLst>
        </p:spPr>
        <p:txBody>
          <a:bodyPr lIns="32306" tIns="32306" rIns="32306" bIns="32306">
            <a:spAutoFit/>
          </a:bodyPr>
          <a:lstStyle>
            <a:lvl1pPr marL="174625" indent="-174625" algn="l">
              <a:defRPr sz="2400">
                <a:solidFill>
                  <a:schemeClr val="tx1"/>
                </a:solidFill>
                <a:latin typeface="Arial" pitchFamily="34" charset="0"/>
                <a:ea typeface="ＭＳ Ｐゴシック" pitchFamily="34" charset="-128"/>
              </a:defRPr>
            </a:lvl1pPr>
            <a:lvl2pPr algn="l">
              <a:defRPr sz="2400">
                <a:solidFill>
                  <a:schemeClr val="tx1"/>
                </a:solidFill>
                <a:latin typeface="Arial" pitchFamily="34" charset="0"/>
                <a:ea typeface="ＭＳ Ｐゴシック" pitchFamily="34" charset="-128"/>
              </a:defRPr>
            </a:lvl2pPr>
            <a:lvl3pPr algn="l">
              <a:defRPr sz="2400">
                <a:solidFill>
                  <a:schemeClr val="tx1"/>
                </a:solidFill>
                <a:latin typeface="Arial" pitchFamily="34" charset="0"/>
                <a:ea typeface="ＭＳ Ｐゴシック" pitchFamily="34" charset="-128"/>
              </a:defRPr>
            </a:lvl3pPr>
            <a:lvl4pPr algn="l">
              <a:defRPr sz="2400">
                <a:solidFill>
                  <a:schemeClr val="tx1"/>
                </a:solidFill>
                <a:latin typeface="Arial" pitchFamily="34" charset="0"/>
                <a:ea typeface="ＭＳ Ｐゴシック" pitchFamily="34" charset="-128"/>
              </a:defRPr>
            </a:lvl4pPr>
            <a:lvl5pPr algn="l">
              <a:defRPr sz="2400">
                <a:solidFill>
                  <a:schemeClr val="tx1"/>
                </a:solidFill>
                <a:latin typeface="Arial" pitchFamily="34" charset="0"/>
                <a:ea typeface="ＭＳ Ｐゴシック" pitchFamily="34" charset="-128"/>
              </a:defRPr>
            </a:lvl5pPr>
            <a:lvl6pP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spcBef>
                <a:spcPct val="50000"/>
              </a:spcBef>
              <a:buClr>
                <a:schemeClr val="tx1"/>
              </a:buClr>
              <a:buSzPct val="80000"/>
              <a:buFont typeface="Monotype Sorts" pitchFamily="2" charset="2"/>
              <a:buChar char="n"/>
            </a:pPr>
            <a:r>
              <a:rPr lang="en-GB" altLang="en-US" sz="1100" dirty="0" smtClean="0">
                <a:latin typeface="+mj-lt"/>
                <a:cs typeface="Arial" pitchFamily="34" charset="0"/>
              </a:rPr>
              <a:t>Planning &amp; scheduling</a:t>
            </a:r>
          </a:p>
          <a:p>
            <a:pPr>
              <a:spcBef>
                <a:spcPct val="50000"/>
              </a:spcBef>
              <a:buClr>
                <a:schemeClr val="tx1"/>
              </a:buClr>
              <a:buSzPct val="80000"/>
              <a:buFont typeface="Monotype Sorts" pitchFamily="2" charset="2"/>
              <a:buChar char="n"/>
            </a:pPr>
            <a:r>
              <a:rPr lang="en-GB" altLang="en-US" sz="1100" dirty="0" smtClean="0">
                <a:latin typeface="+mj-lt"/>
                <a:cs typeface="Arial" pitchFamily="34" charset="0"/>
              </a:rPr>
              <a:t>Integration of results</a:t>
            </a:r>
          </a:p>
          <a:p>
            <a:pPr>
              <a:spcBef>
                <a:spcPct val="50000"/>
              </a:spcBef>
              <a:buClr>
                <a:schemeClr val="tx1"/>
              </a:buClr>
              <a:buSzPct val="80000"/>
              <a:buFont typeface="Monotype Sorts" pitchFamily="2" charset="2"/>
              <a:buChar char="n"/>
            </a:pPr>
            <a:r>
              <a:rPr lang="en-GB" altLang="en-US" sz="1100" dirty="0" smtClean="0">
                <a:latin typeface="+mj-lt"/>
                <a:cs typeface="Arial" pitchFamily="34" charset="0"/>
              </a:rPr>
              <a:t>Milestones &amp; action logs</a:t>
            </a:r>
          </a:p>
          <a:p>
            <a:pPr>
              <a:spcBef>
                <a:spcPct val="50000"/>
              </a:spcBef>
              <a:buClr>
                <a:schemeClr val="tx1"/>
              </a:buClr>
              <a:buSzPct val="80000"/>
              <a:buFont typeface="Monotype Sorts" pitchFamily="2" charset="2"/>
              <a:buChar char="n"/>
            </a:pPr>
            <a:r>
              <a:rPr lang="en-GB" altLang="en-US" sz="1100" dirty="0" smtClean="0">
                <a:latin typeface="+mj-lt"/>
                <a:cs typeface="Arial" pitchFamily="34" charset="0"/>
              </a:rPr>
              <a:t>Communication &amp; escalation</a:t>
            </a:r>
            <a:endParaRPr lang="en-GB" altLang="en-US" sz="1100" dirty="0">
              <a:latin typeface="+mj-lt"/>
              <a:cs typeface="Arial" pitchFamily="34" charset="0"/>
            </a:endParaRPr>
          </a:p>
        </p:txBody>
      </p:sp>
      <p:sp>
        <p:nvSpPr>
          <p:cNvPr id="2802" name="Text Box 11"/>
          <p:cNvSpPr txBox="1">
            <a:spLocks noChangeArrowheads="1"/>
          </p:cNvSpPr>
          <p:nvPr/>
        </p:nvSpPr>
        <p:spPr bwMode="auto">
          <a:xfrm>
            <a:off x="3649808" y="3959682"/>
            <a:ext cx="2316306" cy="1588737"/>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hlink"/>
                  </a:outerShdw>
                </a:effectLst>
              </a14:hiddenEffects>
            </a:ext>
          </a:extLst>
        </p:spPr>
        <p:txBody>
          <a:bodyPr lIns="32306" tIns="32306" rIns="32306" bIns="32306">
            <a:spAutoFit/>
          </a:bodyPr>
          <a:lstStyle>
            <a:lvl1pPr marL="174625" indent="-174625" algn="l">
              <a:defRPr sz="2400">
                <a:solidFill>
                  <a:schemeClr val="tx1"/>
                </a:solidFill>
                <a:latin typeface="Arial" pitchFamily="34" charset="0"/>
                <a:ea typeface="ＭＳ Ｐゴシック" pitchFamily="34" charset="-128"/>
              </a:defRPr>
            </a:lvl1pPr>
            <a:lvl2pPr algn="l">
              <a:defRPr sz="2400">
                <a:solidFill>
                  <a:schemeClr val="tx1"/>
                </a:solidFill>
                <a:latin typeface="Arial" pitchFamily="34" charset="0"/>
                <a:ea typeface="ＭＳ Ｐゴシック" pitchFamily="34" charset="-128"/>
              </a:defRPr>
            </a:lvl2pPr>
            <a:lvl3pPr algn="l">
              <a:defRPr sz="2400">
                <a:solidFill>
                  <a:schemeClr val="tx1"/>
                </a:solidFill>
                <a:latin typeface="Arial" pitchFamily="34" charset="0"/>
                <a:ea typeface="ＭＳ Ｐゴシック" pitchFamily="34" charset="-128"/>
              </a:defRPr>
            </a:lvl3pPr>
            <a:lvl4pPr algn="l">
              <a:defRPr sz="2400">
                <a:solidFill>
                  <a:schemeClr val="tx1"/>
                </a:solidFill>
                <a:latin typeface="Arial" pitchFamily="34" charset="0"/>
                <a:ea typeface="ＭＳ Ｐゴシック" pitchFamily="34" charset="-128"/>
              </a:defRPr>
            </a:lvl4pPr>
            <a:lvl5pPr algn="l">
              <a:defRPr sz="2400">
                <a:solidFill>
                  <a:schemeClr val="tx1"/>
                </a:solidFill>
                <a:latin typeface="Arial" pitchFamily="34" charset="0"/>
                <a:ea typeface="ＭＳ Ｐゴシック" pitchFamily="34" charset="-128"/>
              </a:defRPr>
            </a:lvl5pPr>
            <a:lvl6pP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spcBef>
                <a:spcPct val="50000"/>
              </a:spcBef>
              <a:buClr>
                <a:schemeClr val="tx1"/>
              </a:buClr>
              <a:buSzPct val="80000"/>
              <a:buFont typeface="Monotype Sorts" pitchFamily="2" charset="2"/>
              <a:buChar char="n"/>
            </a:pPr>
            <a:r>
              <a:rPr lang="en-GB" altLang="en-US" sz="1100" dirty="0" smtClean="0">
                <a:latin typeface="+mj-lt"/>
                <a:cs typeface="Arial" pitchFamily="34" charset="0"/>
              </a:rPr>
              <a:t>Analysis of existing data &amp; information</a:t>
            </a:r>
          </a:p>
          <a:p>
            <a:pPr>
              <a:spcBef>
                <a:spcPct val="50000"/>
              </a:spcBef>
              <a:buClr>
                <a:schemeClr val="tx1"/>
              </a:buClr>
              <a:buSzPct val="80000"/>
              <a:buFont typeface="Monotype Sorts" pitchFamily="2" charset="2"/>
              <a:buChar char="n"/>
            </a:pPr>
            <a:r>
              <a:rPr lang="en-GB" altLang="en-US" sz="1100" dirty="0" smtClean="0">
                <a:latin typeface="+mj-lt"/>
                <a:cs typeface="Arial" pitchFamily="34" charset="0"/>
              </a:rPr>
              <a:t>Test against the reality</a:t>
            </a:r>
          </a:p>
          <a:p>
            <a:pPr>
              <a:spcBef>
                <a:spcPct val="50000"/>
              </a:spcBef>
              <a:buClr>
                <a:schemeClr val="tx1"/>
              </a:buClr>
              <a:buSzPct val="80000"/>
              <a:buFont typeface="Monotype Sorts" pitchFamily="2" charset="2"/>
              <a:buChar char="n"/>
            </a:pPr>
            <a:r>
              <a:rPr lang="en-GB" altLang="en-US" sz="1100" dirty="0" smtClean="0">
                <a:latin typeface="+mj-lt"/>
                <a:cs typeface="Arial" pitchFamily="34" charset="0"/>
              </a:rPr>
              <a:t>Proceed own studies </a:t>
            </a:r>
          </a:p>
          <a:p>
            <a:pPr>
              <a:spcBef>
                <a:spcPct val="50000"/>
              </a:spcBef>
              <a:buClr>
                <a:schemeClr val="tx1"/>
              </a:buClr>
              <a:buSzPct val="80000"/>
              <a:buFont typeface="Monotype Sorts" pitchFamily="2" charset="2"/>
              <a:buChar char="n"/>
            </a:pPr>
            <a:r>
              <a:rPr lang="en-GB" altLang="en-US" sz="1100" dirty="0" smtClean="0">
                <a:latin typeface="+mj-lt"/>
                <a:cs typeface="Arial" pitchFamily="34" charset="0"/>
              </a:rPr>
              <a:t>Definition of a business case </a:t>
            </a:r>
          </a:p>
          <a:p>
            <a:pPr>
              <a:spcBef>
                <a:spcPct val="50000"/>
              </a:spcBef>
              <a:buClr>
                <a:schemeClr val="tx1"/>
              </a:buClr>
              <a:buSzPct val="80000"/>
              <a:buFont typeface="Monotype Sorts" pitchFamily="2" charset="2"/>
              <a:buChar char="n"/>
            </a:pPr>
            <a:r>
              <a:rPr lang="en-GB" altLang="en-US" sz="1100" dirty="0" smtClean="0">
                <a:latin typeface="+mj-lt"/>
                <a:cs typeface="Arial" pitchFamily="34" charset="0"/>
              </a:rPr>
              <a:t> Design of an implementation project and execute</a:t>
            </a:r>
            <a:endParaRPr lang="en-GB" altLang="en-US" sz="1100" dirty="0">
              <a:latin typeface="+mj-lt"/>
              <a:cs typeface="Arial" pitchFamily="34" charset="0"/>
            </a:endParaRPr>
          </a:p>
        </p:txBody>
      </p:sp>
      <p:sp>
        <p:nvSpPr>
          <p:cNvPr id="2803" name="Rectangle 12"/>
          <p:cNvSpPr>
            <a:spLocks noChangeArrowheads="1"/>
          </p:cNvSpPr>
          <p:nvPr/>
        </p:nvSpPr>
        <p:spPr bwMode="auto">
          <a:xfrm>
            <a:off x="6925830" y="2668204"/>
            <a:ext cx="1257011" cy="243728"/>
          </a:xfrm>
          <a:prstGeom prst="rect">
            <a:avLst/>
          </a:prstGeom>
          <a:solidFill>
            <a:schemeClr val="accent2">
              <a:lumMod val="60000"/>
              <a:lumOff val="40000"/>
            </a:schemeClr>
          </a:solidFill>
          <a:ln w="9525">
            <a:solidFill>
              <a:schemeClr val="tx1"/>
            </a:solidFill>
            <a:miter lim="800000"/>
            <a:headEnd/>
            <a:tailEnd/>
          </a:ln>
          <a:effectLst/>
        </p:spPr>
        <p:txBody>
          <a:bodyPr wrap="none" lIns="32306" tIns="32306" rIns="32306" bIns="32306" anchor="ctr"/>
          <a:lstStyle/>
          <a:p>
            <a:pPr>
              <a:spcBef>
                <a:spcPct val="50000"/>
              </a:spcBef>
              <a:buClr>
                <a:schemeClr val="tx1"/>
              </a:buClr>
              <a:buSzPct val="80000"/>
              <a:buFont typeface="Monotype Sorts" pitchFamily="2" charset="2"/>
              <a:buNone/>
            </a:pPr>
            <a:r>
              <a:rPr lang="en-GB" altLang="en-US" sz="900" dirty="0">
                <a:latin typeface="+mj-lt"/>
                <a:cs typeface="Arial" pitchFamily="34" charset="0"/>
              </a:rPr>
              <a:t>Aspiration</a:t>
            </a:r>
          </a:p>
        </p:txBody>
      </p:sp>
      <p:sp>
        <p:nvSpPr>
          <p:cNvPr id="2804" name="Rectangle 13"/>
          <p:cNvSpPr>
            <a:spLocks noChangeArrowheads="1"/>
          </p:cNvSpPr>
          <p:nvPr/>
        </p:nvSpPr>
        <p:spPr bwMode="auto">
          <a:xfrm>
            <a:off x="6925830" y="3134649"/>
            <a:ext cx="1257011" cy="243728"/>
          </a:xfrm>
          <a:prstGeom prst="rect">
            <a:avLst/>
          </a:prstGeom>
          <a:solidFill>
            <a:schemeClr val="tx2">
              <a:lumMod val="20000"/>
              <a:lumOff val="80000"/>
            </a:schemeClr>
          </a:solidFill>
          <a:ln w="9525" algn="ctr">
            <a:solidFill>
              <a:schemeClr val="tx1"/>
            </a:solidFill>
            <a:miter lim="800000"/>
            <a:headEnd/>
            <a:tailEnd/>
          </a:ln>
          <a:effectLst/>
        </p:spPr>
        <p:txBody>
          <a:bodyPr wrap="none" lIns="32306" tIns="32306" rIns="32306" bIns="32306" anchor="ctr"/>
          <a:lstStyle/>
          <a:p>
            <a:pPr>
              <a:spcBef>
                <a:spcPct val="50000"/>
              </a:spcBef>
              <a:buClr>
                <a:schemeClr val="tx1"/>
              </a:buClr>
              <a:buSzPct val="80000"/>
              <a:buFont typeface="Monotype Sorts" pitchFamily="2" charset="2"/>
              <a:buNone/>
            </a:pPr>
            <a:r>
              <a:rPr lang="en-GB" altLang="en-US" sz="900" dirty="0">
                <a:latin typeface="+mj-lt"/>
                <a:cs typeface="Arial" pitchFamily="34" charset="0"/>
              </a:rPr>
              <a:t>Results</a:t>
            </a:r>
          </a:p>
        </p:txBody>
      </p:sp>
      <p:sp>
        <p:nvSpPr>
          <p:cNvPr id="2805" name="Rectangle 14"/>
          <p:cNvSpPr>
            <a:spLocks noChangeArrowheads="1"/>
          </p:cNvSpPr>
          <p:nvPr/>
        </p:nvSpPr>
        <p:spPr bwMode="auto">
          <a:xfrm>
            <a:off x="6925830" y="3602495"/>
            <a:ext cx="1257011" cy="243728"/>
          </a:xfrm>
          <a:prstGeom prst="rect">
            <a:avLst/>
          </a:prstGeom>
          <a:solidFill>
            <a:schemeClr val="tx2">
              <a:lumMod val="20000"/>
              <a:lumOff val="80000"/>
            </a:schemeClr>
          </a:solidFill>
          <a:ln w="9525" algn="ctr">
            <a:solidFill>
              <a:schemeClr val="tx1"/>
            </a:solidFill>
            <a:miter lim="800000"/>
            <a:headEnd/>
            <a:tailEnd/>
          </a:ln>
          <a:effectLst/>
        </p:spPr>
        <p:txBody>
          <a:bodyPr wrap="none" lIns="32306" tIns="32306" rIns="32306" bIns="32306" anchor="ctr"/>
          <a:lstStyle/>
          <a:p>
            <a:pPr>
              <a:spcBef>
                <a:spcPct val="50000"/>
              </a:spcBef>
              <a:buClr>
                <a:schemeClr val="tx1"/>
              </a:buClr>
              <a:buSzPct val="80000"/>
              <a:buFont typeface="Monotype Sorts" pitchFamily="2" charset="2"/>
              <a:buNone/>
            </a:pPr>
            <a:r>
              <a:rPr lang="en-GB" altLang="en-US" sz="900" dirty="0">
                <a:latin typeface="+mj-lt"/>
                <a:cs typeface="Arial" pitchFamily="34" charset="0"/>
              </a:rPr>
              <a:t>Tools / Structure</a:t>
            </a:r>
          </a:p>
        </p:txBody>
      </p:sp>
      <p:sp>
        <p:nvSpPr>
          <p:cNvPr id="2806" name="Rectangle 15"/>
          <p:cNvSpPr>
            <a:spLocks noChangeArrowheads="1"/>
          </p:cNvSpPr>
          <p:nvPr/>
        </p:nvSpPr>
        <p:spPr bwMode="auto">
          <a:xfrm>
            <a:off x="6925830" y="4068939"/>
            <a:ext cx="1257011" cy="243728"/>
          </a:xfrm>
          <a:prstGeom prst="rect">
            <a:avLst/>
          </a:prstGeom>
          <a:solidFill>
            <a:schemeClr val="tx2">
              <a:lumMod val="20000"/>
              <a:lumOff val="80000"/>
            </a:schemeClr>
          </a:solidFill>
          <a:ln w="9525" algn="ctr">
            <a:solidFill>
              <a:schemeClr val="tx1"/>
            </a:solidFill>
            <a:miter lim="800000"/>
            <a:headEnd/>
            <a:tailEnd/>
          </a:ln>
          <a:effectLst/>
        </p:spPr>
        <p:txBody>
          <a:bodyPr wrap="none" lIns="32306" tIns="32306" rIns="32306" bIns="32306" anchor="ctr"/>
          <a:lstStyle/>
          <a:p>
            <a:pPr>
              <a:spcBef>
                <a:spcPct val="50000"/>
              </a:spcBef>
              <a:buClr>
                <a:schemeClr val="tx1"/>
              </a:buClr>
              <a:buSzPct val="80000"/>
              <a:buFont typeface="Monotype Sorts" pitchFamily="2" charset="2"/>
              <a:buNone/>
            </a:pPr>
            <a:r>
              <a:rPr lang="en-GB" altLang="en-US" sz="900" dirty="0">
                <a:latin typeface="+mj-lt"/>
                <a:cs typeface="Arial" pitchFamily="34" charset="0"/>
              </a:rPr>
              <a:t>Decisions</a:t>
            </a:r>
          </a:p>
        </p:txBody>
      </p:sp>
      <p:sp>
        <p:nvSpPr>
          <p:cNvPr id="2807" name="Rectangle 16"/>
          <p:cNvSpPr>
            <a:spLocks noChangeArrowheads="1"/>
          </p:cNvSpPr>
          <p:nvPr/>
        </p:nvSpPr>
        <p:spPr bwMode="auto">
          <a:xfrm>
            <a:off x="6925830" y="4536785"/>
            <a:ext cx="1257011" cy="243728"/>
          </a:xfrm>
          <a:prstGeom prst="rect">
            <a:avLst/>
          </a:prstGeom>
          <a:solidFill>
            <a:schemeClr val="tx2">
              <a:lumMod val="20000"/>
              <a:lumOff val="80000"/>
            </a:schemeClr>
          </a:solidFill>
          <a:ln w="9525" algn="ctr">
            <a:solidFill>
              <a:schemeClr val="tx1"/>
            </a:solidFill>
            <a:miter lim="800000"/>
            <a:headEnd/>
            <a:tailEnd/>
          </a:ln>
          <a:effectLst/>
        </p:spPr>
        <p:txBody>
          <a:bodyPr wrap="none" lIns="32306" tIns="32306" rIns="32306" bIns="32306" anchor="ctr"/>
          <a:lstStyle/>
          <a:p>
            <a:pPr>
              <a:spcBef>
                <a:spcPct val="50000"/>
              </a:spcBef>
              <a:buClr>
                <a:schemeClr val="tx1"/>
              </a:buClr>
              <a:buSzPct val="80000"/>
              <a:buFont typeface="Monotype Sorts" pitchFamily="2" charset="2"/>
              <a:buNone/>
            </a:pPr>
            <a:r>
              <a:rPr lang="en-GB" altLang="en-US" sz="900" dirty="0">
                <a:latin typeface="+mj-lt"/>
                <a:cs typeface="Arial" pitchFamily="34" charset="0"/>
              </a:rPr>
              <a:t>Behaviour</a:t>
            </a:r>
          </a:p>
        </p:txBody>
      </p:sp>
      <p:sp>
        <p:nvSpPr>
          <p:cNvPr id="2808" name="Rectangle 17"/>
          <p:cNvSpPr>
            <a:spLocks noChangeArrowheads="1"/>
          </p:cNvSpPr>
          <p:nvPr/>
        </p:nvSpPr>
        <p:spPr bwMode="auto">
          <a:xfrm>
            <a:off x="6925830" y="5004630"/>
            <a:ext cx="1257011" cy="243728"/>
          </a:xfrm>
          <a:prstGeom prst="rect">
            <a:avLst/>
          </a:prstGeom>
          <a:solidFill>
            <a:schemeClr val="accent2">
              <a:lumMod val="60000"/>
              <a:lumOff val="40000"/>
            </a:schemeClr>
          </a:solidFill>
          <a:ln w="9525" algn="ctr">
            <a:solidFill>
              <a:schemeClr val="tx1"/>
            </a:solidFill>
            <a:miter lim="800000"/>
            <a:headEnd/>
            <a:tailEnd/>
          </a:ln>
          <a:effectLst/>
        </p:spPr>
        <p:txBody>
          <a:bodyPr wrap="none" lIns="32306" tIns="32306" rIns="32306" bIns="32306" anchor="ctr"/>
          <a:lstStyle/>
          <a:p>
            <a:pPr>
              <a:spcBef>
                <a:spcPct val="50000"/>
              </a:spcBef>
              <a:buClr>
                <a:schemeClr val="tx1"/>
              </a:buClr>
              <a:buSzPct val="80000"/>
              <a:buFont typeface="Monotype Sorts" pitchFamily="2" charset="2"/>
              <a:buNone/>
            </a:pPr>
            <a:r>
              <a:rPr lang="en-GB" altLang="en-US" sz="900" dirty="0">
                <a:latin typeface="+mj-lt"/>
                <a:cs typeface="Arial" pitchFamily="34" charset="0"/>
              </a:rPr>
              <a:t>Reality</a:t>
            </a:r>
          </a:p>
        </p:txBody>
      </p:sp>
      <p:cxnSp>
        <p:nvCxnSpPr>
          <p:cNvPr id="2809" name="AutoShape 18"/>
          <p:cNvCxnSpPr>
            <a:cxnSpLocks noChangeShapeType="1"/>
          </p:cNvCxnSpPr>
          <p:nvPr/>
        </p:nvCxnSpPr>
        <p:spPr bwMode="auto">
          <a:xfrm>
            <a:off x="8246341" y="2790068"/>
            <a:ext cx="1444" cy="2336426"/>
          </a:xfrm>
          <a:prstGeom prst="bentConnector3">
            <a:avLst>
              <a:gd name="adj1" fmla="val 14400000"/>
            </a:avLst>
          </a:prstGeom>
          <a:noFill/>
          <a:ln w="9525">
            <a:solidFill>
              <a:schemeClr val="tx1"/>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hlink"/>
                  </a:outerShdw>
                </a:effectLst>
              </a14:hiddenEffects>
            </a:ext>
          </a:extLst>
        </p:spPr>
      </p:cxnSp>
      <p:cxnSp>
        <p:nvCxnSpPr>
          <p:cNvPr id="2810" name="AutoShape 19"/>
          <p:cNvCxnSpPr>
            <a:cxnSpLocks noChangeShapeType="1"/>
          </p:cNvCxnSpPr>
          <p:nvPr/>
        </p:nvCxnSpPr>
        <p:spPr bwMode="auto">
          <a:xfrm rot="10800000" flipH="1">
            <a:off x="6546273" y="2790068"/>
            <a:ext cx="1444" cy="2336426"/>
          </a:xfrm>
          <a:prstGeom prst="bentConnector3">
            <a:avLst>
              <a:gd name="adj1" fmla="val -1440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hlink"/>
                  </a:outerShdw>
                </a:effectLst>
              </a14:hiddenEffects>
            </a:ext>
          </a:extLst>
        </p:spPr>
      </p:cxnSp>
      <p:cxnSp>
        <p:nvCxnSpPr>
          <p:cNvPr id="3232" name="AutoShape 20"/>
          <p:cNvCxnSpPr>
            <a:cxnSpLocks noChangeShapeType="1"/>
            <a:stCxn id="2803" idx="2"/>
            <a:endCxn id="2804" idx="0"/>
          </p:cNvCxnSpPr>
          <p:nvPr/>
        </p:nvCxnSpPr>
        <p:spPr bwMode="auto">
          <a:xfrm>
            <a:off x="6989330" y="2911932"/>
            <a:ext cx="0" cy="222717"/>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hlink"/>
                  </a:outerShdw>
                </a:effectLst>
              </a14:hiddenEffects>
            </a:ext>
          </a:extLst>
        </p:spPr>
      </p:cxnSp>
      <p:cxnSp>
        <p:nvCxnSpPr>
          <p:cNvPr id="3233" name="AutoShape 21"/>
          <p:cNvCxnSpPr>
            <a:cxnSpLocks noChangeShapeType="1"/>
            <a:stCxn id="2804" idx="2"/>
            <a:endCxn id="2805" idx="0"/>
          </p:cNvCxnSpPr>
          <p:nvPr/>
        </p:nvCxnSpPr>
        <p:spPr bwMode="auto">
          <a:xfrm>
            <a:off x="6989330" y="3378377"/>
            <a:ext cx="0" cy="224118"/>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hlink"/>
                  </a:outerShdw>
                </a:effectLst>
              </a14:hiddenEffects>
            </a:ext>
          </a:extLst>
        </p:spPr>
      </p:cxnSp>
      <p:cxnSp>
        <p:nvCxnSpPr>
          <p:cNvPr id="3234" name="AutoShape 22"/>
          <p:cNvCxnSpPr>
            <a:cxnSpLocks noChangeShapeType="1"/>
            <a:stCxn id="2805" idx="2"/>
            <a:endCxn id="2806" idx="0"/>
          </p:cNvCxnSpPr>
          <p:nvPr/>
        </p:nvCxnSpPr>
        <p:spPr bwMode="auto">
          <a:xfrm>
            <a:off x="6989330" y="3846223"/>
            <a:ext cx="0" cy="222716"/>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hlink"/>
                  </a:outerShdw>
                </a:effectLst>
              </a14:hiddenEffects>
            </a:ext>
          </a:extLst>
        </p:spPr>
      </p:cxnSp>
      <p:cxnSp>
        <p:nvCxnSpPr>
          <p:cNvPr id="3235" name="AutoShape 23"/>
          <p:cNvCxnSpPr>
            <a:cxnSpLocks noChangeShapeType="1"/>
            <a:stCxn id="2806" idx="2"/>
            <a:endCxn id="2807" idx="0"/>
          </p:cNvCxnSpPr>
          <p:nvPr/>
        </p:nvCxnSpPr>
        <p:spPr bwMode="auto">
          <a:xfrm>
            <a:off x="6989330" y="4312667"/>
            <a:ext cx="0" cy="224118"/>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hlink"/>
                  </a:outerShdw>
                </a:effectLst>
              </a14:hiddenEffects>
            </a:ext>
          </a:extLst>
        </p:spPr>
      </p:cxnSp>
      <p:cxnSp>
        <p:nvCxnSpPr>
          <p:cNvPr id="3236" name="AutoShape 24"/>
          <p:cNvCxnSpPr>
            <a:cxnSpLocks noChangeShapeType="1"/>
            <a:stCxn id="2807" idx="2"/>
            <a:endCxn id="2808" idx="0"/>
          </p:cNvCxnSpPr>
          <p:nvPr/>
        </p:nvCxnSpPr>
        <p:spPr bwMode="auto">
          <a:xfrm>
            <a:off x="6989330" y="4780512"/>
            <a:ext cx="0" cy="224118"/>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hlink"/>
                  </a:outerShdw>
                </a:effectLst>
              </a14:hiddenEffects>
            </a:ext>
          </a:extLst>
        </p:spPr>
      </p:cxnSp>
      <p:sp>
        <p:nvSpPr>
          <p:cNvPr id="3237" name="Text Box 25"/>
          <p:cNvSpPr txBox="1">
            <a:spLocks noChangeArrowheads="1"/>
          </p:cNvSpPr>
          <p:nvPr/>
        </p:nvSpPr>
        <p:spPr bwMode="auto">
          <a:xfrm rot="5400000">
            <a:off x="8028123" y="3884445"/>
            <a:ext cx="1095974" cy="23452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hlink"/>
                  </a:outerShdw>
                </a:effectLst>
              </a14:hiddenEffects>
            </a:ext>
          </a:extLst>
        </p:spPr>
        <p:txBody>
          <a:bodyPr wrap="none" lIns="32306" tIns="32306" rIns="32306" bIns="32306">
            <a:spAutoFit/>
          </a:bodyPr>
          <a:lstStyle/>
          <a:p>
            <a:pPr algn="l">
              <a:spcBef>
                <a:spcPct val="50000"/>
              </a:spcBef>
              <a:buClr>
                <a:schemeClr val="tx1"/>
              </a:buClr>
              <a:buSzPct val="80000"/>
              <a:buFont typeface="Monotype Sorts" pitchFamily="2" charset="2"/>
              <a:buNone/>
            </a:pPr>
            <a:r>
              <a:rPr lang="en-GB" altLang="en-US" sz="1100" dirty="0" smtClean="0">
                <a:latin typeface="+mj-lt"/>
                <a:cs typeface="Arial" pitchFamily="34" charset="0"/>
              </a:rPr>
              <a:t>CI Expert  Focus</a:t>
            </a:r>
            <a:endParaRPr lang="en-GB" altLang="en-US" sz="1100" baseline="30000" dirty="0">
              <a:latin typeface="+mj-lt"/>
              <a:cs typeface="Arial" pitchFamily="34" charset="0"/>
            </a:endParaRPr>
          </a:p>
        </p:txBody>
      </p:sp>
      <p:sp>
        <p:nvSpPr>
          <p:cNvPr id="3238" name="Oval 26"/>
          <p:cNvSpPr>
            <a:spLocks noChangeArrowheads="1"/>
          </p:cNvSpPr>
          <p:nvPr/>
        </p:nvSpPr>
        <p:spPr bwMode="auto">
          <a:xfrm>
            <a:off x="5912716" y="2767657"/>
            <a:ext cx="829829" cy="294154"/>
          </a:xfrm>
          <a:prstGeom prst="ellipse">
            <a:avLst/>
          </a:prstGeom>
          <a:solidFill>
            <a:schemeClr val="accent6">
              <a:lumMod val="40000"/>
              <a:lumOff val="60000"/>
            </a:schemeClr>
          </a:solidFill>
          <a:ln w="9525">
            <a:solidFill>
              <a:schemeClr val="tx1"/>
            </a:solidFill>
            <a:round/>
            <a:headEnd/>
            <a:tailEnd/>
          </a:ln>
          <a:effectLst/>
        </p:spPr>
        <p:txBody>
          <a:bodyPr wrap="none" lIns="32306" tIns="32306" rIns="32306" bIns="32306" anchor="ctr"/>
          <a:lstStyle/>
          <a:p>
            <a:pPr>
              <a:spcBef>
                <a:spcPct val="50000"/>
              </a:spcBef>
              <a:buClr>
                <a:schemeClr val="tx1"/>
              </a:buClr>
              <a:buSzPct val="80000"/>
              <a:buFont typeface="Monotype Sorts" pitchFamily="2" charset="2"/>
              <a:buNone/>
            </a:pPr>
            <a:r>
              <a:rPr lang="en-GB" altLang="en-US" sz="900" dirty="0">
                <a:latin typeface="+mj-lt"/>
                <a:cs typeface="Arial" pitchFamily="34" charset="0"/>
              </a:rPr>
              <a:t>Corporate</a:t>
            </a:r>
          </a:p>
        </p:txBody>
      </p:sp>
      <p:sp>
        <p:nvSpPr>
          <p:cNvPr id="3239" name="Oval 27"/>
          <p:cNvSpPr>
            <a:spLocks noChangeArrowheads="1"/>
          </p:cNvSpPr>
          <p:nvPr/>
        </p:nvSpPr>
        <p:spPr bwMode="auto">
          <a:xfrm>
            <a:off x="5912716" y="3201885"/>
            <a:ext cx="829829" cy="294154"/>
          </a:xfrm>
          <a:prstGeom prst="ellipse">
            <a:avLst/>
          </a:prstGeom>
          <a:solidFill>
            <a:schemeClr val="accent6">
              <a:lumMod val="40000"/>
              <a:lumOff val="60000"/>
            </a:schemeClr>
          </a:solidFill>
          <a:ln w="9525">
            <a:solidFill>
              <a:schemeClr val="tx1"/>
            </a:solidFill>
            <a:round/>
            <a:headEnd/>
            <a:tailEnd/>
          </a:ln>
          <a:effectLst/>
        </p:spPr>
        <p:txBody>
          <a:bodyPr wrap="none" lIns="32306" tIns="32306" rIns="32306" bIns="32306" anchor="ctr"/>
          <a:lstStyle/>
          <a:p>
            <a:pPr>
              <a:spcBef>
                <a:spcPct val="50000"/>
              </a:spcBef>
              <a:buClr>
                <a:schemeClr val="tx1"/>
              </a:buClr>
              <a:buSzPct val="80000"/>
              <a:buFont typeface="Monotype Sorts" pitchFamily="2" charset="2"/>
              <a:buNone/>
            </a:pPr>
            <a:r>
              <a:rPr lang="en-GB" altLang="en-US" sz="900" dirty="0">
                <a:latin typeface="+mj-lt"/>
                <a:cs typeface="Arial" pitchFamily="34" charset="0"/>
              </a:rPr>
              <a:t>Sustainable</a:t>
            </a:r>
          </a:p>
        </p:txBody>
      </p:sp>
      <p:sp>
        <p:nvSpPr>
          <p:cNvPr id="3240" name="Oval 28"/>
          <p:cNvSpPr>
            <a:spLocks noChangeArrowheads="1"/>
          </p:cNvSpPr>
          <p:nvPr/>
        </p:nvSpPr>
        <p:spPr bwMode="auto">
          <a:xfrm>
            <a:off x="5912716" y="3637513"/>
            <a:ext cx="829829" cy="294154"/>
          </a:xfrm>
          <a:prstGeom prst="ellipse">
            <a:avLst/>
          </a:prstGeom>
          <a:solidFill>
            <a:schemeClr val="accent6">
              <a:lumMod val="40000"/>
              <a:lumOff val="60000"/>
            </a:schemeClr>
          </a:solidFill>
          <a:ln w="9525">
            <a:solidFill>
              <a:schemeClr val="tx1"/>
            </a:solidFill>
            <a:round/>
            <a:headEnd/>
            <a:tailEnd/>
          </a:ln>
          <a:effectLst/>
        </p:spPr>
        <p:txBody>
          <a:bodyPr wrap="none" lIns="32306" tIns="32306" rIns="32306" bIns="32306" anchor="ctr"/>
          <a:lstStyle/>
          <a:p>
            <a:pPr>
              <a:spcBef>
                <a:spcPct val="50000"/>
              </a:spcBef>
              <a:buClr>
                <a:schemeClr val="tx1"/>
              </a:buClr>
              <a:buSzPct val="80000"/>
              <a:buFont typeface="Monotype Sorts" pitchFamily="2" charset="2"/>
              <a:buNone/>
            </a:pPr>
            <a:r>
              <a:rPr lang="en-GB" altLang="en-US" sz="900" dirty="0">
                <a:latin typeface="+mj-lt"/>
                <a:cs typeface="Arial" pitchFamily="34" charset="0"/>
              </a:rPr>
              <a:t>Precise</a:t>
            </a:r>
          </a:p>
        </p:txBody>
      </p:sp>
      <p:sp>
        <p:nvSpPr>
          <p:cNvPr id="3246" name="Oval 29"/>
          <p:cNvSpPr>
            <a:spLocks noChangeArrowheads="1"/>
          </p:cNvSpPr>
          <p:nvPr/>
        </p:nvSpPr>
        <p:spPr bwMode="auto">
          <a:xfrm>
            <a:off x="5912716" y="4073142"/>
            <a:ext cx="829829" cy="294154"/>
          </a:xfrm>
          <a:prstGeom prst="ellipse">
            <a:avLst/>
          </a:prstGeom>
          <a:solidFill>
            <a:schemeClr val="accent6">
              <a:lumMod val="40000"/>
              <a:lumOff val="60000"/>
            </a:schemeClr>
          </a:solidFill>
          <a:ln w="9525">
            <a:solidFill>
              <a:schemeClr val="tx1"/>
            </a:solidFill>
            <a:round/>
            <a:headEnd/>
            <a:tailEnd/>
          </a:ln>
          <a:effectLst/>
        </p:spPr>
        <p:txBody>
          <a:bodyPr wrap="none" lIns="32306" tIns="32306" rIns="32306" bIns="32306" anchor="ctr"/>
          <a:lstStyle/>
          <a:p>
            <a:pPr>
              <a:spcBef>
                <a:spcPct val="50000"/>
              </a:spcBef>
              <a:buClr>
                <a:schemeClr val="tx1"/>
              </a:buClr>
              <a:buSzPct val="80000"/>
              <a:buFont typeface="Monotype Sorts" pitchFamily="2" charset="2"/>
              <a:buNone/>
            </a:pPr>
            <a:r>
              <a:rPr lang="en-GB" altLang="en-US" sz="900" dirty="0">
                <a:latin typeface="+mj-lt"/>
                <a:cs typeface="Arial" pitchFamily="34" charset="0"/>
              </a:rPr>
              <a:t>Fact based</a:t>
            </a:r>
          </a:p>
        </p:txBody>
      </p:sp>
      <p:sp>
        <p:nvSpPr>
          <p:cNvPr id="3247" name="Oval 30"/>
          <p:cNvSpPr>
            <a:spLocks noChangeArrowheads="1"/>
          </p:cNvSpPr>
          <p:nvPr/>
        </p:nvSpPr>
        <p:spPr bwMode="auto">
          <a:xfrm>
            <a:off x="5912716" y="4508770"/>
            <a:ext cx="829829" cy="294154"/>
          </a:xfrm>
          <a:prstGeom prst="ellipse">
            <a:avLst/>
          </a:prstGeom>
          <a:solidFill>
            <a:schemeClr val="accent6">
              <a:lumMod val="40000"/>
              <a:lumOff val="60000"/>
            </a:schemeClr>
          </a:solidFill>
          <a:ln w="9525">
            <a:solidFill>
              <a:schemeClr val="tx1"/>
            </a:solidFill>
            <a:round/>
            <a:headEnd/>
            <a:tailEnd/>
          </a:ln>
          <a:effectLst/>
        </p:spPr>
        <p:txBody>
          <a:bodyPr wrap="none" lIns="32306" tIns="32306" rIns="32306" bIns="32306" anchor="ctr"/>
          <a:lstStyle/>
          <a:p>
            <a:pPr>
              <a:spcBef>
                <a:spcPct val="50000"/>
              </a:spcBef>
              <a:buClr>
                <a:schemeClr val="tx1"/>
              </a:buClr>
              <a:buSzPct val="80000"/>
              <a:buFont typeface="Monotype Sorts" pitchFamily="2" charset="2"/>
              <a:buNone/>
            </a:pPr>
            <a:r>
              <a:rPr lang="en-GB" altLang="en-US" sz="900" dirty="0">
                <a:latin typeface="+mj-lt"/>
                <a:cs typeface="Arial" pitchFamily="34" charset="0"/>
              </a:rPr>
              <a:t>Tailored</a:t>
            </a:r>
          </a:p>
        </p:txBody>
      </p:sp>
      <p:sp>
        <p:nvSpPr>
          <p:cNvPr id="3248" name="Oval 31"/>
          <p:cNvSpPr>
            <a:spLocks noChangeArrowheads="1"/>
          </p:cNvSpPr>
          <p:nvPr/>
        </p:nvSpPr>
        <p:spPr bwMode="auto">
          <a:xfrm>
            <a:off x="5912716" y="4944399"/>
            <a:ext cx="829829" cy="294154"/>
          </a:xfrm>
          <a:prstGeom prst="ellipse">
            <a:avLst/>
          </a:prstGeom>
          <a:solidFill>
            <a:schemeClr val="accent6">
              <a:lumMod val="40000"/>
              <a:lumOff val="60000"/>
            </a:schemeClr>
          </a:solidFill>
          <a:ln w="9525">
            <a:solidFill>
              <a:schemeClr val="tx1"/>
            </a:solidFill>
            <a:round/>
            <a:headEnd/>
            <a:tailEnd/>
          </a:ln>
          <a:effectLst/>
        </p:spPr>
        <p:txBody>
          <a:bodyPr wrap="none" lIns="32306" tIns="32306" rIns="32306" bIns="32306" anchor="ctr"/>
          <a:lstStyle/>
          <a:p>
            <a:pPr algn="ctr">
              <a:spcBef>
                <a:spcPct val="50000"/>
              </a:spcBef>
              <a:buClr>
                <a:schemeClr val="tx1"/>
              </a:buClr>
              <a:buSzPct val="80000"/>
              <a:buFont typeface="Monotype Sorts" pitchFamily="2" charset="2"/>
              <a:buNone/>
            </a:pPr>
            <a:r>
              <a:rPr lang="en-GB" altLang="en-US" sz="900" dirty="0">
                <a:latin typeface="+mj-lt"/>
                <a:cs typeface="Arial" pitchFamily="34" charset="0"/>
              </a:rPr>
              <a:t>Result  focused</a:t>
            </a:r>
          </a:p>
        </p:txBody>
      </p:sp>
      <p:sp>
        <p:nvSpPr>
          <p:cNvPr id="3249" name="Rectangle 3248"/>
          <p:cNvSpPr/>
          <p:nvPr/>
        </p:nvSpPr>
        <p:spPr>
          <a:xfrm>
            <a:off x="6994087" y="5843532"/>
            <a:ext cx="1919736" cy="683670"/>
          </a:xfrm>
          <a:prstGeom prst="rect">
            <a:avLst/>
          </a:prstGeom>
          <a:solidFill>
            <a:schemeClr val="bg1"/>
          </a:solidFill>
          <a:ln w="6350">
            <a:solidFill>
              <a:schemeClr val="bg1"/>
            </a:solidFill>
          </a:ln>
        </p:spPr>
        <p:txBody>
          <a:bodyPr rot="0" spcFirstLastPara="0" vertOverflow="overflow" horzOverflow="overflow" vert="horz" wrap="square" lIns="82058" tIns="41029" rIns="82058" bIns="41029" numCol="1" spcCol="0" rtlCol="0" fromWordArt="0" anchor="ctr" anchorCtr="0" forceAA="0" compatLnSpc="1">
            <a:prstTxWarp prst="textNoShape">
              <a:avLst/>
            </a:prstTxWarp>
            <a:noAutofit/>
          </a:bodyPr>
          <a:lstStyle/>
          <a:p>
            <a:pPr algn="ctr"/>
            <a:endParaRPr lang="en-GB" dirty="0" smtClean="0"/>
          </a:p>
        </p:txBody>
      </p:sp>
      <p:sp>
        <p:nvSpPr>
          <p:cNvPr id="14" name="Date Placeholder 13"/>
          <p:cNvSpPr>
            <a:spLocks noGrp="1"/>
          </p:cNvSpPr>
          <p:nvPr>
            <p:ph type="dt" sz="half" idx="16"/>
          </p:nvPr>
        </p:nvSpPr>
        <p:spPr/>
        <p:txBody>
          <a:bodyPr/>
          <a:lstStyle/>
          <a:p>
            <a:endParaRPr lang="en-GB"/>
          </a:p>
        </p:txBody>
      </p:sp>
      <p:sp>
        <p:nvSpPr>
          <p:cNvPr id="15" name="Footer Placeholder 14"/>
          <p:cNvSpPr>
            <a:spLocks noGrp="1"/>
          </p:cNvSpPr>
          <p:nvPr>
            <p:ph type="ftr" sz="quarter" idx="17"/>
          </p:nvPr>
        </p:nvSpPr>
        <p:spPr/>
        <p:txBody>
          <a:bodyPr/>
          <a:lstStyle/>
          <a:p>
            <a:endParaRPr lang="en-GB" dirty="0"/>
          </a:p>
        </p:txBody>
      </p:sp>
    </p:spTree>
    <p:extLst>
      <p:ext uri="{BB962C8B-B14F-4D97-AF65-F5344CB8AC3E}">
        <p14:creationId xmlns:p14="http://schemas.microsoft.com/office/powerpoint/2010/main" val="40859647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3" name="Straight Connector 52"/>
          <p:cNvCxnSpPr/>
          <p:nvPr/>
        </p:nvCxnSpPr>
        <p:spPr>
          <a:xfrm>
            <a:off x="0" y="0"/>
            <a:ext cx="831273"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2" name="Straight Connector 1"/>
          <p:cNvCxnSpPr/>
          <p:nvPr/>
        </p:nvCxnSpPr>
        <p:spPr>
          <a:xfrm>
            <a:off x="0" y="0"/>
            <a:ext cx="831273"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grpSp>
        <p:nvGrpSpPr>
          <p:cNvPr id="3" name="grid" hidden="1"/>
          <p:cNvGrpSpPr/>
          <p:nvPr>
            <p:custDataLst>
              <p:tags r:id="rId1"/>
            </p:custDataLst>
          </p:nvPr>
        </p:nvGrpSpPr>
        <p:grpSpPr>
          <a:xfrm>
            <a:off x="482138" y="605118"/>
            <a:ext cx="8179724" cy="5922085"/>
            <a:chOff x="530352" y="685800"/>
            <a:chExt cx="8997696" cy="6711696"/>
          </a:xfrm>
        </p:grpSpPr>
        <p:sp>
          <p:nvSpPr>
            <p:cNvPr id="4" name="Footer block" hidden="1"/>
            <p:cNvSpPr>
              <a:spLocks noChangeArrowheads="1"/>
            </p:cNvSpPr>
            <p:nvPr/>
          </p:nvSpPr>
          <p:spPr bwMode="gray">
            <a:xfrm>
              <a:off x="530352" y="6784848"/>
              <a:ext cx="8997696"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819158">
                <a:defRPr/>
              </a:pPr>
              <a:endParaRPr lang="de-DE" dirty="0"/>
            </a:p>
          </p:txBody>
        </p:sp>
        <p:sp>
          <p:nvSpPr>
            <p:cNvPr id="5" name="Title block" hidden="1"/>
            <p:cNvSpPr>
              <a:spLocks noChangeArrowheads="1"/>
            </p:cNvSpPr>
            <p:nvPr/>
          </p:nvSpPr>
          <p:spPr bwMode="gray">
            <a:xfrm>
              <a:off x="530352" y="1143000"/>
              <a:ext cx="8997696"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819158">
                <a:defRPr/>
              </a:pPr>
              <a:endParaRPr lang="de-DE" dirty="0"/>
            </a:p>
          </p:txBody>
        </p:sp>
        <p:sp>
          <p:nvSpPr>
            <p:cNvPr id="6" name="Header block" hidden="1"/>
            <p:cNvSpPr>
              <a:spLocks noChangeArrowheads="1"/>
            </p:cNvSpPr>
            <p:nvPr/>
          </p:nvSpPr>
          <p:spPr bwMode="gray">
            <a:xfrm>
              <a:off x="530352" y="685800"/>
              <a:ext cx="8997696"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719435">
                <a:buSzPct val="90000"/>
                <a:defRPr/>
              </a:pPr>
              <a:endParaRPr lang="de-DE" sz="1300" dirty="0">
                <a:solidFill>
                  <a:schemeClr val="folHlink"/>
                </a:solidFill>
                <a:cs typeface="Arial" charset="0"/>
              </a:endParaRPr>
            </a:p>
          </p:txBody>
        </p:sp>
        <p:grpSp>
          <p:nvGrpSpPr>
            <p:cNvPr id="7" name="Group 600" hidden="1"/>
            <p:cNvGrpSpPr/>
            <p:nvPr userDrawn="1"/>
          </p:nvGrpSpPr>
          <p:grpSpPr>
            <a:xfrm>
              <a:off x="530352" y="6016752"/>
              <a:ext cx="8997696" cy="612648"/>
              <a:chOff x="530352" y="6016752"/>
              <a:chExt cx="8997696" cy="612648"/>
            </a:xfrm>
          </p:grpSpPr>
          <p:sp>
            <p:nvSpPr>
              <p:cNvPr id="43" name="Content block 606" hidden="1"/>
              <p:cNvSpPr>
                <a:spLocks noChangeArrowheads="1"/>
              </p:cNvSpPr>
              <p:nvPr/>
            </p:nvSpPr>
            <p:spPr bwMode="gray">
              <a:xfrm>
                <a:off x="8156448"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4"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5"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6" name="Content block 603" hidden="1"/>
              <p:cNvSpPr>
                <a:spLocks noChangeArrowheads="1"/>
              </p:cNvSpPr>
              <p:nvPr/>
            </p:nvSpPr>
            <p:spPr bwMode="gray">
              <a:xfrm>
                <a:off x="3584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7" name="Content block 602" hidden="1"/>
              <p:cNvSpPr>
                <a:spLocks noChangeArrowheads="1"/>
              </p:cNvSpPr>
              <p:nvPr/>
            </p:nvSpPr>
            <p:spPr bwMode="gray">
              <a:xfrm>
                <a:off x="2057400"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8" name="Content block 601" hidden="1"/>
              <p:cNvSpPr>
                <a:spLocks noChangeArrowheads="1"/>
              </p:cNvSpPr>
              <p:nvPr/>
            </p:nvSpPr>
            <p:spPr bwMode="gray">
              <a:xfrm>
                <a:off x="530352"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nvGrpSpPr>
            <p:cNvPr id="8" name="Group 500" hidden="1"/>
            <p:cNvGrpSpPr/>
            <p:nvPr userDrawn="1"/>
          </p:nvGrpSpPr>
          <p:grpSpPr>
            <a:xfrm>
              <a:off x="530352" y="5257800"/>
              <a:ext cx="8997696" cy="612648"/>
              <a:chOff x="530352" y="5257800"/>
              <a:chExt cx="8997696" cy="612648"/>
            </a:xfrm>
          </p:grpSpPr>
          <p:sp>
            <p:nvSpPr>
              <p:cNvPr id="37" name="Content block 506" hidden="1"/>
              <p:cNvSpPr>
                <a:spLocks noChangeArrowheads="1"/>
              </p:cNvSpPr>
              <p:nvPr/>
            </p:nvSpPr>
            <p:spPr bwMode="gray">
              <a:xfrm>
                <a:off x="8156448"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8"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9"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0" name="Content block 503" hidden="1"/>
              <p:cNvSpPr>
                <a:spLocks noChangeArrowheads="1"/>
              </p:cNvSpPr>
              <p:nvPr/>
            </p:nvSpPr>
            <p:spPr bwMode="gray">
              <a:xfrm>
                <a:off x="3584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1" name="Content block 502" hidden="1"/>
              <p:cNvSpPr>
                <a:spLocks noChangeArrowheads="1"/>
              </p:cNvSpPr>
              <p:nvPr/>
            </p:nvSpPr>
            <p:spPr bwMode="gray">
              <a:xfrm>
                <a:off x="2057400"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2" name="Content block 501" hidden="1"/>
              <p:cNvSpPr>
                <a:spLocks noChangeArrowheads="1"/>
              </p:cNvSpPr>
              <p:nvPr/>
            </p:nvSpPr>
            <p:spPr bwMode="gray">
              <a:xfrm>
                <a:off x="530352"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nvGrpSpPr>
            <p:cNvPr id="9" name="Group 400" hidden="1"/>
            <p:cNvGrpSpPr/>
            <p:nvPr userDrawn="1"/>
          </p:nvGrpSpPr>
          <p:grpSpPr>
            <a:xfrm>
              <a:off x="530352" y="4498848"/>
              <a:ext cx="8997696" cy="612648"/>
              <a:chOff x="530352" y="4498848"/>
              <a:chExt cx="8997696" cy="612648"/>
            </a:xfrm>
          </p:grpSpPr>
          <p:sp>
            <p:nvSpPr>
              <p:cNvPr id="31" name="Content block 406" hidden="1"/>
              <p:cNvSpPr>
                <a:spLocks noChangeArrowheads="1"/>
              </p:cNvSpPr>
              <p:nvPr/>
            </p:nvSpPr>
            <p:spPr bwMode="gray">
              <a:xfrm>
                <a:off x="8156448"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2"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3"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4" name="Content block 403" hidden="1"/>
              <p:cNvSpPr>
                <a:spLocks noChangeArrowheads="1"/>
              </p:cNvSpPr>
              <p:nvPr/>
            </p:nvSpPr>
            <p:spPr bwMode="gray">
              <a:xfrm>
                <a:off x="3584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5" name="Content block 402" hidden="1"/>
              <p:cNvSpPr>
                <a:spLocks noChangeArrowheads="1"/>
              </p:cNvSpPr>
              <p:nvPr/>
            </p:nvSpPr>
            <p:spPr bwMode="gray">
              <a:xfrm>
                <a:off x="2057400"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6" name="Content block 401" hidden="1"/>
              <p:cNvSpPr>
                <a:spLocks noChangeArrowheads="1"/>
              </p:cNvSpPr>
              <p:nvPr/>
            </p:nvSpPr>
            <p:spPr bwMode="gray">
              <a:xfrm>
                <a:off x="530352"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nvGrpSpPr>
            <p:cNvPr id="10" name="Group 300" hidden="1"/>
            <p:cNvGrpSpPr/>
            <p:nvPr userDrawn="1"/>
          </p:nvGrpSpPr>
          <p:grpSpPr>
            <a:xfrm>
              <a:off x="530352" y="3730752"/>
              <a:ext cx="8997696" cy="612648"/>
              <a:chOff x="530352" y="3730752"/>
              <a:chExt cx="8997696" cy="612648"/>
            </a:xfrm>
          </p:grpSpPr>
          <p:sp>
            <p:nvSpPr>
              <p:cNvPr id="25" name="Content block 306" hidden="1"/>
              <p:cNvSpPr>
                <a:spLocks noChangeArrowheads="1"/>
              </p:cNvSpPr>
              <p:nvPr/>
            </p:nvSpPr>
            <p:spPr bwMode="gray">
              <a:xfrm>
                <a:off x="8156448"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6"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7"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8" name="Content block 303" hidden="1"/>
              <p:cNvSpPr>
                <a:spLocks noChangeArrowheads="1"/>
              </p:cNvSpPr>
              <p:nvPr/>
            </p:nvSpPr>
            <p:spPr bwMode="gray">
              <a:xfrm>
                <a:off x="3584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9" name="Content block 302" hidden="1"/>
              <p:cNvSpPr>
                <a:spLocks noChangeArrowheads="1"/>
              </p:cNvSpPr>
              <p:nvPr/>
            </p:nvSpPr>
            <p:spPr bwMode="gray">
              <a:xfrm>
                <a:off x="2057400"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0" name="Content block 301" hidden="1"/>
              <p:cNvSpPr>
                <a:spLocks noChangeArrowheads="1"/>
              </p:cNvSpPr>
              <p:nvPr/>
            </p:nvSpPr>
            <p:spPr bwMode="gray">
              <a:xfrm>
                <a:off x="530352"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nvGrpSpPr>
            <p:cNvPr id="11" name="Group 200" hidden="1"/>
            <p:cNvGrpSpPr/>
            <p:nvPr userDrawn="1"/>
          </p:nvGrpSpPr>
          <p:grpSpPr>
            <a:xfrm>
              <a:off x="530352" y="2971800"/>
              <a:ext cx="8997696" cy="612648"/>
              <a:chOff x="530352" y="2971800"/>
              <a:chExt cx="8997696" cy="612648"/>
            </a:xfrm>
          </p:grpSpPr>
          <p:sp>
            <p:nvSpPr>
              <p:cNvPr id="19" name="Content block 206" hidden="1"/>
              <p:cNvSpPr>
                <a:spLocks noChangeArrowheads="1"/>
              </p:cNvSpPr>
              <p:nvPr/>
            </p:nvSpPr>
            <p:spPr bwMode="gray">
              <a:xfrm>
                <a:off x="8156448"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0"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1"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2" name="Content block 203" hidden="1"/>
              <p:cNvSpPr>
                <a:spLocks noChangeArrowheads="1"/>
              </p:cNvSpPr>
              <p:nvPr/>
            </p:nvSpPr>
            <p:spPr bwMode="gray">
              <a:xfrm>
                <a:off x="3584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3" name="Content block 202" hidden="1"/>
              <p:cNvSpPr>
                <a:spLocks noChangeArrowheads="1"/>
              </p:cNvSpPr>
              <p:nvPr/>
            </p:nvSpPr>
            <p:spPr bwMode="gray">
              <a:xfrm>
                <a:off x="2057400"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4" name="Content block 201" hidden="1"/>
              <p:cNvSpPr>
                <a:spLocks noChangeArrowheads="1"/>
              </p:cNvSpPr>
              <p:nvPr/>
            </p:nvSpPr>
            <p:spPr bwMode="gray">
              <a:xfrm>
                <a:off x="530352"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nvGrpSpPr>
            <p:cNvPr id="12" name="Group 100" hidden="1"/>
            <p:cNvGrpSpPr/>
            <p:nvPr userDrawn="1"/>
          </p:nvGrpSpPr>
          <p:grpSpPr>
            <a:xfrm>
              <a:off x="530352" y="2212848"/>
              <a:ext cx="8997696" cy="612648"/>
              <a:chOff x="530352" y="2212848"/>
              <a:chExt cx="8997696" cy="612648"/>
            </a:xfrm>
          </p:grpSpPr>
          <p:sp>
            <p:nvSpPr>
              <p:cNvPr id="13" name="Content block 106" hidden="1"/>
              <p:cNvSpPr>
                <a:spLocks noChangeArrowheads="1"/>
              </p:cNvSpPr>
              <p:nvPr/>
            </p:nvSpPr>
            <p:spPr bwMode="gray">
              <a:xfrm>
                <a:off x="8156448"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14"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15"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16"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17" name="Content block 102" hidden="1"/>
              <p:cNvSpPr>
                <a:spLocks noChangeArrowheads="1"/>
              </p:cNvSpPr>
              <p:nvPr/>
            </p:nvSpPr>
            <p:spPr bwMode="gray">
              <a:xfrm>
                <a:off x="2057400"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18" name="Content block 101" hidden="1"/>
              <p:cNvSpPr>
                <a:spLocks noChangeArrowheads="1"/>
              </p:cNvSpPr>
              <p:nvPr/>
            </p:nvSpPr>
            <p:spPr bwMode="gray">
              <a:xfrm>
                <a:off x="530352"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sp>
        <p:nvSpPr>
          <p:cNvPr id="49" name="Page Number"/>
          <p:cNvSpPr txBox="1"/>
          <p:nvPr>
            <p:custDataLst>
              <p:tags r:id="rId2"/>
            </p:custDataLst>
          </p:nvPr>
        </p:nvSpPr>
        <p:spPr>
          <a:xfrm>
            <a:off x="8517157" y="6408951"/>
            <a:ext cx="141064" cy="153888"/>
          </a:xfrm>
          <a:prstGeom prst="rect">
            <a:avLst/>
          </a:prstGeom>
          <a:noFill/>
        </p:spPr>
        <p:txBody>
          <a:bodyPr wrap="none" lIns="0" tIns="0" rIns="0" bIns="0" rtlCol="0">
            <a:spAutoFit/>
          </a:bodyPr>
          <a:lstStyle/>
          <a:p>
            <a:pPr indent="-274288" algn="r">
              <a:spcAft>
                <a:spcPts val="900"/>
              </a:spcAft>
            </a:pPr>
            <a:r>
              <a:rPr lang="de-DE" sz="1000" noProof="1"/>
              <a:t>23</a:t>
            </a:r>
          </a:p>
        </p:txBody>
      </p:sp>
      <p:sp>
        <p:nvSpPr>
          <p:cNvPr id="50" name="Section Footer"/>
          <p:cNvSpPr txBox="1"/>
          <p:nvPr>
            <p:custDataLst>
              <p:tags r:id="rId3"/>
            </p:custDataLst>
          </p:nvPr>
        </p:nvSpPr>
        <p:spPr>
          <a:xfrm>
            <a:off x="483616" y="6259473"/>
            <a:ext cx="1747273" cy="153888"/>
          </a:xfrm>
          <a:prstGeom prst="rect">
            <a:avLst/>
          </a:prstGeom>
          <a:noFill/>
        </p:spPr>
        <p:txBody>
          <a:bodyPr wrap="none" lIns="0" tIns="0" rIns="0" bIns="0" rtlCol="0">
            <a:spAutoFit/>
          </a:bodyPr>
          <a:lstStyle/>
          <a:p>
            <a:pPr indent="-274288">
              <a:spcAft>
                <a:spcPts val="900"/>
              </a:spcAft>
            </a:pPr>
            <a:r>
              <a:rPr lang="de-DE" sz="1000" noProof="1"/>
              <a:t>OpEx Project - Live Example • </a:t>
            </a:r>
          </a:p>
        </p:txBody>
      </p:sp>
      <p:sp>
        <p:nvSpPr>
          <p:cNvPr id="51" name="Section Header" hidden="1"/>
          <p:cNvSpPr txBox="1"/>
          <p:nvPr>
            <p:custDataLst>
              <p:tags r:id="rId4"/>
            </p:custDataLst>
          </p:nvPr>
        </p:nvSpPr>
        <p:spPr>
          <a:xfrm>
            <a:off x="473825" y="717883"/>
            <a:ext cx="176330" cy="153888"/>
          </a:xfrm>
          <a:prstGeom prst="rect">
            <a:avLst/>
          </a:prstGeom>
          <a:noFill/>
        </p:spPr>
        <p:txBody>
          <a:bodyPr wrap="none" lIns="0" tIns="0" rIns="0" bIns="0" rtlCol="0">
            <a:spAutoFit/>
          </a:bodyPr>
          <a:lstStyle/>
          <a:p>
            <a:pPr indent="-274288">
              <a:spcAft>
                <a:spcPts val="900"/>
              </a:spcAft>
            </a:pPr>
            <a:r>
              <a:rPr lang="de-DE" sz="1000" noProof="1">
                <a:ea typeface="Cambria Math" pitchFamily="18" charset="0"/>
              </a:rPr>
              <a:t>  – </a:t>
            </a:r>
          </a:p>
        </p:txBody>
      </p:sp>
      <p:sp>
        <p:nvSpPr>
          <p:cNvPr id="69" name="TextBox 68"/>
          <p:cNvSpPr txBox="1"/>
          <p:nvPr/>
        </p:nvSpPr>
        <p:spPr>
          <a:xfrm>
            <a:off x="2084451" y="1777052"/>
            <a:ext cx="1682613" cy="553998"/>
          </a:xfrm>
          <a:prstGeom prst="rect">
            <a:avLst/>
          </a:prstGeom>
          <a:noFill/>
        </p:spPr>
        <p:txBody>
          <a:bodyPr wrap="square" lIns="0" tIns="0" rIns="0" bIns="0" rtlCol="0">
            <a:spAutoFit/>
          </a:bodyPr>
          <a:lstStyle/>
          <a:p>
            <a:pPr marL="153859" indent="-153859">
              <a:buFont typeface="Arial" panose="020B0604020202020204" pitchFamily="34" charset="0"/>
              <a:buChar char="•"/>
            </a:pPr>
            <a:endParaRPr lang="de-DE" sz="900" dirty="0">
              <a:latin typeface="Georgia" pitchFamily="18" charset="0"/>
              <a:cs typeface="Arial" pitchFamily="34" charset="0"/>
            </a:endParaRPr>
          </a:p>
          <a:p>
            <a:pPr marL="153859" indent="-153859">
              <a:buFont typeface="Arial" panose="020B0604020202020204" pitchFamily="34" charset="0"/>
              <a:buChar char="•"/>
            </a:pPr>
            <a:endParaRPr lang="de-DE" sz="900" dirty="0">
              <a:latin typeface="Georgia" pitchFamily="18" charset="0"/>
              <a:cs typeface="Arial" pitchFamily="34" charset="0"/>
            </a:endParaRPr>
          </a:p>
          <a:p>
            <a:pPr marL="153859" indent="-153859">
              <a:buFont typeface="Arial" panose="020B0604020202020204" pitchFamily="34" charset="0"/>
              <a:buChar char="•"/>
            </a:pPr>
            <a:endParaRPr lang="de-DE" sz="900" dirty="0">
              <a:latin typeface="Georgia" pitchFamily="18" charset="0"/>
              <a:cs typeface="Arial" pitchFamily="34" charset="0"/>
            </a:endParaRPr>
          </a:p>
          <a:p>
            <a:endParaRPr lang="de-DE" sz="900" dirty="0">
              <a:latin typeface="Georgia" pitchFamily="18" charset="0"/>
              <a:cs typeface="Arial" pitchFamily="34" charset="0"/>
            </a:endParaRPr>
          </a:p>
        </p:txBody>
      </p:sp>
      <p:graphicFrame>
        <p:nvGraphicFramePr>
          <p:cNvPr id="96" name="Table 95"/>
          <p:cNvGraphicFramePr>
            <a:graphicFrameLocks noGrp="1"/>
          </p:cNvGraphicFramePr>
          <p:nvPr>
            <p:custDataLst>
              <p:tags r:id="rId5"/>
            </p:custDataLst>
            <p:extLst>
              <p:ext uri="{D42A27DB-BD31-4B8C-83A1-F6EECF244321}">
                <p14:modId xmlns:p14="http://schemas.microsoft.com/office/powerpoint/2010/main" val="3749590805"/>
              </p:ext>
            </p:extLst>
          </p:nvPr>
        </p:nvGraphicFramePr>
        <p:xfrm>
          <a:off x="382444" y="1219200"/>
          <a:ext cx="8279417" cy="5373444"/>
        </p:xfrm>
        <a:graphic>
          <a:graphicData uri="http://schemas.openxmlformats.org/drawingml/2006/table">
            <a:tbl>
              <a:tblPr firstRow="1" firstCol="1" bandRow="1"/>
              <a:tblGrid>
                <a:gridCol w="998227"/>
                <a:gridCol w="1292936"/>
                <a:gridCol w="1702007"/>
                <a:gridCol w="2439301"/>
                <a:gridCol w="1846946"/>
              </a:tblGrid>
              <a:tr h="403412">
                <a:tc>
                  <a:txBody>
                    <a:bodyPr/>
                    <a:lstStyle/>
                    <a:p>
                      <a:pPr indent="-274320"/>
                      <a:r>
                        <a:rPr lang="en-US" sz="1100" b="1" noProof="0" dirty="0" smtClean="0">
                          <a:solidFill>
                            <a:schemeClr val="bg1"/>
                          </a:solidFill>
                          <a:latin typeface="Georgia" pitchFamily="18" charset="0"/>
                          <a:cs typeface="Arial" pitchFamily="34" charset="0"/>
                        </a:rPr>
                        <a:t>Target</a:t>
                      </a:r>
                    </a:p>
                    <a:p>
                      <a:pPr indent="-274320"/>
                      <a:r>
                        <a:rPr lang="en-US" sz="1100" b="1" noProof="0" dirty="0" smtClean="0">
                          <a:solidFill>
                            <a:schemeClr val="bg1"/>
                          </a:solidFill>
                          <a:latin typeface="Georgia" pitchFamily="18" charset="0"/>
                          <a:cs typeface="Arial" pitchFamily="34" charset="0"/>
                        </a:rPr>
                        <a:t>(Example)</a:t>
                      </a:r>
                    </a:p>
                  </a:txBody>
                  <a:tcPr marL="83127" marR="83127" marT="40341" marB="40341">
                    <a:solidFill>
                      <a:schemeClr val="tx2"/>
                    </a:solidFill>
                  </a:tcPr>
                </a:tc>
                <a:tc>
                  <a:txBody>
                    <a:bodyPr/>
                    <a:lstStyle/>
                    <a:p>
                      <a:pPr marL="0" marR="0" indent="-274320" algn="l" defTabSz="1018824" rtl="0" eaLnBrk="1" fontAlgn="auto" latinLnBrk="0" hangingPunct="1">
                        <a:lnSpc>
                          <a:spcPct val="100000"/>
                        </a:lnSpc>
                        <a:spcBef>
                          <a:spcPts val="0"/>
                        </a:spcBef>
                        <a:spcAft>
                          <a:spcPts val="0"/>
                        </a:spcAft>
                        <a:buClrTx/>
                        <a:buSzTx/>
                        <a:buFontTx/>
                        <a:buNone/>
                        <a:tabLst/>
                        <a:defRPr/>
                      </a:pPr>
                      <a:r>
                        <a:rPr lang="en-US" sz="1100" b="1" kern="1200" noProof="0" dirty="0" smtClean="0">
                          <a:solidFill>
                            <a:schemeClr val="bg1"/>
                          </a:solidFill>
                          <a:latin typeface="Georgia" pitchFamily="18" charset="0"/>
                          <a:ea typeface="+mj-ea"/>
                          <a:cs typeface="Arial" pitchFamily="34" charset="0"/>
                        </a:rPr>
                        <a:t>Key Issues</a:t>
                      </a:r>
                    </a:p>
                  </a:txBody>
                  <a:tcPr marL="83127" marR="83127" marT="40341" marB="40341">
                    <a:solidFill>
                      <a:schemeClr val="tx2"/>
                    </a:solidFill>
                  </a:tcPr>
                </a:tc>
                <a:tc>
                  <a:txBody>
                    <a:bodyPr/>
                    <a:lstStyle/>
                    <a:p>
                      <a:pPr marL="0" marR="0" indent="-274320" algn="l" defTabSz="1018824" rtl="0" eaLnBrk="1" fontAlgn="auto" latinLnBrk="0" hangingPunct="1">
                        <a:lnSpc>
                          <a:spcPct val="100000"/>
                        </a:lnSpc>
                        <a:spcBef>
                          <a:spcPts val="0"/>
                        </a:spcBef>
                        <a:spcAft>
                          <a:spcPts val="0"/>
                        </a:spcAft>
                        <a:buClrTx/>
                        <a:buSzTx/>
                        <a:buFontTx/>
                        <a:buNone/>
                        <a:tabLst/>
                        <a:defRPr/>
                      </a:pPr>
                      <a:r>
                        <a:rPr lang="en-US" sz="1100" b="1" kern="1200" noProof="0" dirty="0" smtClean="0">
                          <a:solidFill>
                            <a:schemeClr val="bg1"/>
                          </a:solidFill>
                          <a:latin typeface="Georgia" pitchFamily="18" charset="0"/>
                          <a:ea typeface="+mj-ea"/>
                          <a:cs typeface="Arial" pitchFamily="34" charset="0"/>
                        </a:rPr>
                        <a:t>Actions</a:t>
                      </a:r>
                    </a:p>
                  </a:txBody>
                  <a:tcPr marL="83127" marR="83127" marT="40341" marB="40341">
                    <a:solidFill>
                      <a:schemeClr val="tx2"/>
                    </a:solidFill>
                  </a:tcPr>
                </a:tc>
                <a:tc>
                  <a:txBody>
                    <a:bodyPr/>
                    <a:lstStyle/>
                    <a:p>
                      <a:pPr marL="0" marR="0" indent="-274320" algn="l" defTabSz="1018824" rtl="0" eaLnBrk="1" fontAlgn="auto" latinLnBrk="0" hangingPunct="1">
                        <a:lnSpc>
                          <a:spcPct val="100000"/>
                        </a:lnSpc>
                        <a:spcBef>
                          <a:spcPts val="0"/>
                        </a:spcBef>
                        <a:spcAft>
                          <a:spcPts val="0"/>
                        </a:spcAft>
                        <a:buClrTx/>
                        <a:buSzTx/>
                        <a:buFontTx/>
                        <a:buNone/>
                        <a:tabLst/>
                        <a:defRPr/>
                      </a:pPr>
                      <a:r>
                        <a:rPr lang="en-US" sz="1100" b="1" kern="1200" noProof="0" dirty="0" smtClean="0">
                          <a:solidFill>
                            <a:schemeClr val="bg1"/>
                          </a:solidFill>
                          <a:latin typeface="Georgia" pitchFamily="18" charset="0"/>
                          <a:ea typeface="+mj-ea"/>
                          <a:cs typeface="Arial" pitchFamily="34" charset="0"/>
                        </a:rPr>
                        <a:t>How we did it?</a:t>
                      </a:r>
                    </a:p>
                  </a:txBody>
                  <a:tcPr marL="83127" marR="83127" marT="40341" marB="40341">
                    <a:solidFill>
                      <a:schemeClr val="tx2"/>
                    </a:solidFill>
                  </a:tcPr>
                </a:tc>
                <a:tc>
                  <a:txBody>
                    <a:bodyPr/>
                    <a:lstStyle/>
                    <a:p>
                      <a:pPr marL="0" marR="0" indent="-274320" algn="l" defTabSz="1018824" rtl="0" eaLnBrk="1" fontAlgn="auto" latinLnBrk="0" hangingPunct="1">
                        <a:lnSpc>
                          <a:spcPct val="100000"/>
                        </a:lnSpc>
                        <a:spcBef>
                          <a:spcPts val="0"/>
                        </a:spcBef>
                        <a:spcAft>
                          <a:spcPts val="0"/>
                        </a:spcAft>
                        <a:buClrTx/>
                        <a:buSzTx/>
                        <a:buFontTx/>
                        <a:buNone/>
                        <a:tabLst/>
                        <a:defRPr/>
                      </a:pPr>
                      <a:r>
                        <a:rPr lang="en-US" sz="1100" b="1" kern="1200" noProof="0" dirty="0" smtClean="0">
                          <a:solidFill>
                            <a:schemeClr val="bg1"/>
                          </a:solidFill>
                          <a:latin typeface="Georgia" pitchFamily="18" charset="0"/>
                          <a:ea typeface="+mj-ea"/>
                          <a:cs typeface="Arial" pitchFamily="34" charset="0"/>
                        </a:rPr>
                        <a:t>Tools &amp; Techniques used</a:t>
                      </a:r>
                    </a:p>
                  </a:txBody>
                  <a:tcPr marL="83127" marR="83127" marT="40341" marB="40341">
                    <a:solidFill>
                      <a:schemeClr val="tx2"/>
                    </a:solidFill>
                  </a:tcPr>
                </a:tc>
              </a:tr>
              <a:tr h="4921624">
                <a:tc>
                  <a:txBody>
                    <a:bodyPr/>
                    <a:lstStyle/>
                    <a:p>
                      <a:pPr marL="0" marR="0" indent="0" algn="l" defTabSz="1018824" rtl="0" eaLnBrk="1" fontAlgn="auto" latinLnBrk="0" hangingPunct="1">
                        <a:lnSpc>
                          <a:spcPct val="100000"/>
                        </a:lnSpc>
                        <a:spcBef>
                          <a:spcPts val="0"/>
                        </a:spcBef>
                        <a:spcAft>
                          <a:spcPts val="0"/>
                        </a:spcAft>
                        <a:buClrTx/>
                        <a:buSzTx/>
                        <a:buFontTx/>
                        <a:buNone/>
                        <a:tabLst/>
                        <a:defRPr/>
                      </a:pPr>
                      <a:r>
                        <a:rPr lang="en-US" sz="800" b="0" noProof="0" dirty="0" smtClean="0">
                          <a:latin typeface="Georgia" pitchFamily="18" charset="0"/>
                          <a:cs typeface="Arial" pitchFamily="34" charset="0"/>
                        </a:rPr>
                        <a:t>Reduction</a:t>
                      </a:r>
                      <a:r>
                        <a:rPr lang="en-US" sz="800" b="0" baseline="0" noProof="0" dirty="0" smtClean="0">
                          <a:latin typeface="Georgia" pitchFamily="18" charset="0"/>
                          <a:cs typeface="Arial" pitchFamily="34" charset="0"/>
                        </a:rPr>
                        <a:t> of a</a:t>
                      </a:r>
                      <a:r>
                        <a:rPr lang="en-US" sz="800" b="0" noProof="0" dirty="0" smtClean="0">
                          <a:latin typeface="Georgia" pitchFamily="18" charset="0"/>
                          <a:cs typeface="Arial" pitchFamily="34" charset="0"/>
                        </a:rPr>
                        <a:t>nnualized Maintenance  &amp; Packaging department cost 0f  X.X Mio. € in all plants by improving  Maintenance efficiency, effectiveness  and product changeover</a:t>
                      </a:r>
                      <a:r>
                        <a:rPr lang="en-US" sz="800" b="0" baseline="0" noProof="0" dirty="0" smtClean="0">
                          <a:latin typeface="Georgia" pitchFamily="18" charset="0"/>
                          <a:cs typeface="Arial" pitchFamily="34" charset="0"/>
                        </a:rPr>
                        <a:t>  times while using selected tools for </a:t>
                      </a:r>
                      <a:r>
                        <a:rPr lang="en-US" sz="800" b="0" baseline="0" noProof="1" smtClean="0">
                          <a:latin typeface="Georgia" pitchFamily="18" charset="0"/>
                          <a:cs typeface="Arial" pitchFamily="34" charset="0"/>
                        </a:rPr>
                        <a:t>OpEx </a:t>
                      </a:r>
                      <a:r>
                        <a:rPr lang="en-US" sz="800" b="0" baseline="0" noProof="0" dirty="0" smtClean="0">
                          <a:latin typeface="Georgia" pitchFamily="18" charset="0"/>
                          <a:cs typeface="Arial" pitchFamily="34" charset="0"/>
                        </a:rPr>
                        <a:t>improvement</a:t>
                      </a:r>
                      <a:endParaRPr lang="en-US" sz="800" b="0" noProof="0" dirty="0" smtClean="0">
                        <a:latin typeface="Georgia" pitchFamily="18" charset="0"/>
                        <a:cs typeface="Arial" pitchFamily="34" charset="0"/>
                      </a:endParaRPr>
                    </a:p>
                    <a:p>
                      <a:endParaRPr lang="en-US" sz="800" dirty="0"/>
                    </a:p>
                  </a:txBody>
                  <a:tcPr marL="83127" marR="83127" marT="40341" marB="40341">
                    <a:solidFill>
                      <a:schemeClr val="bg1"/>
                    </a:solidFill>
                  </a:tcPr>
                </a:tc>
                <a:tc>
                  <a:txBody>
                    <a:bodyPr/>
                    <a:lstStyle/>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Shift handovers not executed properly</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No Management  Control &amp; Reporting System bottom up </a:t>
                      </a:r>
                      <a:r>
                        <a:rPr lang="en-US" sz="800" b="0" kern="1200" noProof="0" dirty="0" smtClean="0">
                          <a:solidFill>
                            <a:schemeClr val="tx1"/>
                          </a:solidFill>
                          <a:latin typeface="Georgia" pitchFamily="18" charset="0"/>
                          <a:ea typeface="+mj-ea"/>
                          <a:cs typeface="Arial" pitchFamily="34" charset="0"/>
                        </a:rPr>
                        <a:t>including the right KPIs in place*</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baseline="0" noProof="0" dirty="0" smtClean="0">
                          <a:solidFill>
                            <a:schemeClr val="dk1"/>
                          </a:solidFill>
                          <a:latin typeface="Georgia" pitchFamily="18" charset="0"/>
                          <a:ea typeface="+mj-ea"/>
                          <a:cs typeface="Arial" pitchFamily="34" charset="0"/>
                        </a:rPr>
                        <a:t>Maintenance planning system including </a:t>
                      </a:r>
                      <a:r>
                        <a:rPr lang="en-US" sz="800" b="0" kern="1200" noProof="0" dirty="0" smtClean="0">
                          <a:solidFill>
                            <a:schemeClr val="dk1"/>
                          </a:solidFill>
                          <a:latin typeface="Georgia" pitchFamily="18" charset="0"/>
                          <a:ea typeface="+mj-ea"/>
                          <a:cs typeface="Arial" pitchFamily="34" charset="0"/>
                        </a:rPr>
                        <a:t>PPM, Routines and planed</a:t>
                      </a:r>
                      <a:r>
                        <a:rPr lang="en-US" sz="800" b="0" kern="1200" baseline="0" noProof="0" dirty="0" smtClean="0">
                          <a:solidFill>
                            <a:schemeClr val="dk1"/>
                          </a:solidFill>
                          <a:latin typeface="Georgia" pitchFamily="18" charset="0"/>
                          <a:ea typeface="+mj-ea"/>
                          <a:cs typeface="Arial" pitchFamily="34" charset="0"/>
                        </a:rPr>
                        <a:t> corrective actions not in place</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Weekly  planning and gatekeeping not efficient</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Work preparation not optimal </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Lack of Supervision on </a:t>
                      </a:r>
                      <a:r>
                        <a:rPr lang="en-US" sz="800" b="0" kern="1200" noProof="1" smtClean="0">
                          <a:solidFill>
                            <a:schemeClr val="dk1"/>
                          </a:solidFill>
                          <a:latin typeface="Georgia" pitchFamily="18" charset="0"/>
                          <a:ea typeface="+mj-ea"/>
                          <a:cs typeface="Arial" pitchFamily="34" charset="0"/>
                        </a:rPr>
                        <a:t>Shopfloor</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1" smtClean="0">
                          <a:solidFill>
                            <a:schemeClr val="dk1"/>
                          </a:solidFill>
                          <a:latin typeface="Georgia" pitchFamily="18" charset="0"/>
                          <a:ea typeface="+mj-ea"/>
                          <a:cs typeface="Arial" pitchFamily="34" charset="0"/>
                        </a:rPr>
                        <a:t>High no. of short stops on packing machines </a:t>
                      </a:r>
                      <a:r>
                        <a:rPr lang="en-US" sz="800" b="0" kern="1200" noProof="0" dirty="0" smtClean="0">
                          <a:solidFill>
                            <a:schemeClr val="dk1"/>
                          </a:solidFill>
                          <a:latin typeface="Georgia" pitchFamily="18" charset="0"/>
                          <a:ea typeface="+mj-ea"/>
                          <a:cs typeface="Arial" pitchFamily="34" charset="0"/>
                        </a:rPr>
                        <a:t>Competence Matrix for fitters not in place</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Contractor Work placement unclear</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Many  “non moved” Spare parts stored</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Lost packaging time due to many changes in the PCO planning </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Lost time</a:t>
                      </a:r>
                      <a:r>
                        <a:rPr lang="en-US" sz="800" b="0" kern="1200" baseline="0" noProof="0" dirty="0" smtClean="0">
                          <a:solidFill>
                            <a:schemeClr val="dk1"/>
                          </a:solidFill>
                          <a:latin typeface="Georgia" pitchFamily="18" charset="0"/>
                          <a:ea typeface="+mj-ea"/>
                          <a:cs typeface="Arial" pitchFamily="34" charset="0"/>
                        </a:rPr>
                        <a:t> during </a:t>
                      </a:r>
                      <a:r>
                        <a:rPr lang="en-US" sz="800" b="0" kern="1200" noProof="0" dirty="0" smtClean="0">
                          <a:solidFill>
                            <a:schemeClr val="dk1"/>
                          </a:solidFill>
                          <a:latin typeface="Georgia" pitchFamily="18" charset="0"/>
                          <a:ea typeface="+mj-ea"/>
                          <a:cs typeface="Arial" pitchFamily="34" charset="0"/>
                        </a:rPr>
                        <a:t>Changeovers  execution</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Lost availability due missing of cleaning supervision</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Integrated PCO Planning missing</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Bulk </a:t>
                      </a:r>
                      <a:r>
                        <a:rPr lang="en-US" sz="800" b="0" kern="1200" baseline="0" noProof="0" dirty="0" smtClean="0">
                          <a:solidFill>
                            <a:schemeClr val="dk1"/>
                          </a:solidFill>
                          <a:latin typeface="Georgia" pitchFamily="18" charset="0"/>
                          <a:ea typeface="+mj-ea"/>
                          <a:cs typeface="Arial" pitchFamily="34" charset="0"/>
                        </a:rPr>
                        <a:t>not on the right quality level</a:t>
                      </a:r>
                      <a:endParaRPr lang="en-US" sz="800" b="0" kern="1200" noProof="0" dirty="0" smtClean="0">
                        <a:solidFill>
                          <a:schemeClr val="dk1"/>
                        </a:solidFill>
                        <a:latin typeface="Georgia" pitchFamily="18" charset="0"/>
                        <a:ea typeface="+mj-ea"/>
                        <a:cs typeface="Arial" pitchFamily="34" charset="0"/>
                      </a:endParaRPr>
                    </a:p>
                  </a:txBody>
                  <a:tcPr marL="83127" marR="83127" marT="40341" marB="40341">
                    <a:solidFill>
                      <a:schemeClr val="bg1"/>
                    </a:solidFill>
                  </a:tcPr>
                </a:tc>
                <a:tc>
                  <a:txBody>
                    <a:bodyPr/>
                    <a:lstStyle/>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Improve </a:t>
                      </a:r>
                      <a:r>
                        <a:rPr lang="en-US" sz="800" b="0" kern="1200" noProof="1" smtClean="0">
                          <a:solidFill>
                            <a:schemeClr val="dk1"/>
                          </a:solidFill>
                          <a:latin typeface="Georgia" pitchFamily="18" charset="0"/>
                          <a:ea typeface="+mj-ea"/>
                          <a:cs typeface="Arial" pitchFamily="34" charset="0"/>
                        </a:rPr>
                        <a:t>Shopfloor </a:t>
                      </a:r>
                      <a:r>
                        <a:rPr lang="en-US" sz="800" b="0" kern="1200" noProof="0" dirty="0" smtClean="0">
                          <a:solidFill>
                            <a:schemeClr val="dk1"/>
                          </a:solidFill>
                          <a:latin typeface="Georgia" pitchFamily="18" charset="0"/>
                          <a:ea typeface="+mj-ea"/>
                          <a:cs typeface="Arial" pitchFamily="34" charset="0"/>
                        </a:rPr>
                        <a:t>Leadership</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Improve Quality of bulk</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Improve Competence Levels of Operators</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Solve Issues  / Root causes for Shortstops on defined machines</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Implement SOPs in defined lines</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Reduce manning per line &amp; implement job rotation</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Reduce response time of fitters on machines</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Install &amp; Implement a sufficient maintenance planning system</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Define, Install and Implement an MCRS</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Definition &amp; Measurement of  the right KPIs</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Install loss accounting process for OEE loss and continuously visualized OEE Measurement</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Drive cultural</a:t>
                      </a:r>
                      <a:r>
                        <a:rPr lang="en-US" sz="800" b="0" kern="1200" baseline="0" noProof="0" dirty="0" smtClean="0">
                          <a:solidFill>
                            <a:schemeClr val="dk1"/>
                          </a:solidFill>
                          <a:latin typeface="Georgia" pitchFamily="18" charset="0"/>
                          <a:ea typeface="+mj-ea"/>
                          <a:cs typeface="Arial" pitchFamily="34" charset="0"/>
                        </a:rPr>
                        <a:t> and behavior change</a:t>
                      </a:r>
                      <a:endParaRPr lang="en-US" sz="800" b="0" kern="1200" noProof="0" dirty="0" smtClean="0">
                        <a:solidFill>
                          <a:schemeClr val="dk1"/>
                        </a:solidFill>
                        <a:latin typeface="Georgia" pitchFamily="18" charset="0"/>
                        <a:ea typeface="+mj-ea"/>
                        <a:cs typeface="Arial" pitchFamily="34" charset="0"/>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Higher  the percentage of planed PPM actions and planed</a:t>
                      </a:r>
                      <a:r>
                        <a:rPr lang="en-US" sz="800" b="0" kern="1200" baseline="0" noProof="0" dirty="0" smtClean="0">
                          <a:solidFill>
                            <a:schemeClr val="dk1"/>
                          </a:solidFill>
                          <a:latin typeface="Georgia" pitchFamily="18" charset="0"/>
                          <a:ea typeface="+mj-ea"/>
                          <a:cs typeface="Arial" pitchFamily="34" charset="0"/>
                        </a:rPr>
                        <a:t> Routines</a:t>
                      </a:r>
                      <a:endParaRPr lang="en-US" sz="800" b="0" kern="1200" noProof="0" dirty="0" smtClean="0">
                        <a:solidFill>
                          <a:schemeClr val="dk1"/>
                        </a:solidFill>
                        <a:latin typeface="Georgia" pitchFamily="18" charset="0"/>
                        <a:ea typeface="+mj-ea"/>
                        <a:cs typeface="Arial" pitchFamily="34" charset="0"/>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Reduce Contractor cost</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Reduce Spare Part cost</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Reduce Changeover times</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Optimization of Interfaces</a:t>
                      </a:r>
                      <a:r>
                        <a:rPr lang="en-US" sz="800" b="0" kern="1200" baseline="0" noProof="0" dirty="0" smtClean="0">
                          <a:solidFill>
                            <a:schemeClr val="dk1"/>
                          </a:solidFill>
                          <a:latin typeface="Georgia" pitchFamily="18" charset="0"/>
                          <a:ea typeface="+mj-ea"/>
                          <a:cs typeface="Arial" pitchFamily="34" charset="0"/>
                        </a:rPr>
                        <a:t> between </a:t>
                      </a:r>
                      <a:r>
                        <a:rPr lang="en-US" sz="800" b="0" kern="1200" noProof="0" dirty="0" smtClean="0">
                          <a:solidFill>
                            <a:schemeClr val="dk1"/>
                          </a:solidFill>
                          <a:latin typeface="Georgia" pitchFamily="18" charset="0"/>
                          <a:ea typeface="+mj-ea"/>
                          <a:cs typeface="Arial" pitchFamily="34" charset="0"/>
                        </a:rPr>
                        <a:t>production and Maintenance (planning aligned)</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 Reduce cleaning times on</a:t>
                      </a:r>
                      <a:r>
                        <a:rPr lang="en-US" sz="800" b="0" kern="1200" baseline="0" noProof="0" dirty="0" smtClean="0">
                          <a:solidFill>
                            <a:schemeClr val="dk1"/>
                          </a:solidFill>
                          <a:latin typeface="Georgia" pitchFamily="18" charset="0"/>
                          <a:ea typeface="+mj-ea"/>
                          <a:cs typeface="Arial" pitchFamily="34" charset="0"/>
                        </a:rPr>
                        <a:t> packing machines </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baseline="0" noProof="0" dirty="0" smtClean="0">
                          <a:solidFill>
                            <a:schemeClr val="dk1"/>
                          </a:solidFill>
                          <a:latin typeface="Georgia" pitchFamily="18" charset="0"/>
                          <a:ea typeface="+mj-ea"/>
                          <a:cs typeface="Arial" pitchFamily="34" charset="0"/>
                        </a:rPr>
                        <a:t>Train fitters </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baseline="0" noProof="0" dirty="0" smtClean="0">
                          <a:solidFill>
                            <a:schemeClr val="dk1"/>
                          </a:solidFill>
                          <a:latin typeface="Georgia" pitchFamily="18" charset="0"/>
                          <a:ea typeface="+mj-ea"/>
                          <a:cs typeface="Arial" pitchFamily="34" charset="0"/>
                        </a:rPr>
                        <a:t>Visualize OEE Measurement  on each packaging machine</a:t>
                      </a:r>
                      <a:endParaRPr lang="en-US" sz="800" b="0" kern="1200" noProof="0" dirty="0" smtClean="0">
                        <a:solidFill>
                          <a:schemeClr val="dk1"/>
                        </a:solidFill>
                        <a:latin typeface="Georgia" pitchFamily="18" charset="0"/>
                        <a:ea typeface="+mj-ea"/>
                        <a:cs typeface="Arial" pitchFamily="34" charset="0"/>
                      </a:endParaRPr>
                    </a:p>
                    <a:p>
                      <a:pPr marL="171450" marR="0" lvl="0" indent="-1714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800" b="0" i="0" u="none" strike="noStrike" kern="1200" cap="none" spc="0" normalizeH="0" baseline="0" noProof="0" dirty="0" smtClean="0">
                        <a:ln>
                          <a:noFill/>
                        </a:ln>
                        <a:solidFill>
                          <a:srgbClr val="000000"/>
                        </a:solidFill>
                        <a:effectLst/>
                        <a:uLnTx/>
                        <a:uFillTx/>
                        <a:latin typeface="Georgia" pitchFamily="18" charset="0"/>
                        <a:cs typeface="Arial" pitchFamily="34" charset="0"/>
                      </a:endParaRPr>
                    </a:p>
                  </a:txBody>
                  <a:tcPr marL="83127" marR="83127" marT="40341" marB="40341">
                    <a:solidFill>
                      <a:schemeClr val="bg1"/>
                    </a:solidFill>
                  </a:tcPr>
                </a:tc>
                <a:tc>
                  <a:txBody>
                    <a:bodyPr/>
                    <a:lstStyle/>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FMEA on all packaging machines executed, </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Root Causes Analysis conducted and task force to eliminate the root causes installed</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Pilot installation of new Maintenance  Planning System  in one building and implementation in all buildings done afterwards</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Create tool in order to follow on Fitters Response and Repair times</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Create maintenance routines for all machines</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Installation of </a:t>
                      </a:r>
                      <a:r>
                        <a:rPr lang="en-US" sz="800" b="0" kern="1200" noProof="1" smtClean="0">
                          <a:solidFill>
                            <a:schemeClr val="dk1"/>
                          </a:solidFill>
                          <a:latin typeface="Georgia" pitchFamily="18" charset="0"/>
                          <a:ea typeface="+mj-ea"/>
                          <a:cs typeface="Arial" pitchFamily="34" charset="0"/>
                        </a:rPr>
                        <a:t>Shopfloor </a:t>
                      </a:r>
                      <a:r>
                        <a:rPr lang="en-US" sz="800" b="0" kern="1200" noProof="0" dirty="0" smtClean="0">
                          <a:solidFill>
                            <a:schemeClr val="dk1"/>
                          </a:solidFill>
                          <a:latin typeface="Georgia" pitchFamily="18" charset="0"/>
                          <a:ea typeface="+mj-ea"/>
                          <a:cs typeface="Arial" pitchFamily="34" charset="0"/>
                        </a:rPr>
                        <a:t>monitors in order to visualize the OEE per  machine</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Proper Shift handovers installed, RACI Matrix installed to define clear Roles &amp; Responsibilities</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Implementation of a job rotation system in the packaging department</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Management Control &amp; Reporting System implemented </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Weekly KPIs measured and discussed in new installed CI meetings  within an MCRS framework in order to enable performance optimization loop</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SOPs on all machines defined &amp; agreed</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Focus on right training  of fitters after new installed competence matrix showed gaps</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Contractor Costs reduced by renegotiation of contracts ,integrated planning , less contractor waiting times on machines &amp; installation of new authorization process in for contractor assignments</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Spare Part analysis executed and  significantly  reduced  no. of items on stock.</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SMED Analysis (including Video study) executed after election of most critical machines (based on Pareto analysis)</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Install Cleaning Supervisor resulting in reduced cleaning times on machines before &amp; during changeover  execution</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Implemented</a:t>
                      </a:r>
                      <a:r>
                        <a:rPr lang="en-US" sz="800" b="0" kern="1200" baseline="0" noProof="0" dirty="0" smtClean="0">
                          <a:solidFill>
                            <a:schemeClr val="dk1"/>
                          </a:solidFill>
                          <a:latin typeface="Georgia" pitchFamily="18" charset="0"/>
                          <a:ea typeface="+mj-ea"/>
                          <a:cs typeface="Arial" pitchFamily="34" charset="0"/>
                        </a:rPr>
                        <a:t> Short Interval Controls on </a:t>
                      </a:r>
                      <a:r>
                        <a:rPr lang="en-US" sz="800" b="0" kern="1200" baseline="0" noProof="1" smtClean="0">
                          <a:solidFill>
                            <a:schemeClr val="dk1"/>
                          </a:solidFill>
                          <a:latin typeface="Georgia" pitchFamily="18" charset="0"/>
                          <a:ea typeface="+mj-ea"/>
                          <a:cs typeface="Arial" pitchFamily="34" charset="0"/>
                        </a:rPr>
                        <a:t>Shopfloor </a:t>
                      </a:r>
                      <a:r>
                        <a:rPr lang="en-US" sz="800" b="0" kern="1200" baseline="0" noProof="0" dirty="0" smtClean="0">
                          <a:solidFill>
                            <a:schemeClr val="dk1"/>
                          </a:solidFill>
                          <a:latin typeface="Georgia" pitchFamily="18" charset="0"/>
                          <a:ea typeface="+mj-ea"/>
                          <a:cs typeface="Arial" pitchFamily="34" charset="0"/>
                        </a:rPr>
                        <a:t>Management</a:t>
                      </a:r>
                      <a:endParaRPr lang="en-US" sz="800" b="0" kern="1200" noProof="0" dirty="0" smtClean="0">
                        <a:solidFill>
                          <a:schemeClr val="dk1"/>
                        </a:solidFill>
                        <a:latin typeface="Georgia" pitchFamily="18" charset="0"/>
                        <a:ea typeface="+mj-ea"/>
                        <a:cs typeface="Arial" pitchFamily="34" charset="0"/>
                      </a:endParaRPr>
                    </a:p>
                  </a:txBody>
                  <a:tcPr marL="83127" marR="83127" marT="40341" marB="40341">
                    <a:solidFill>
                      <a:schemeClr val="bg1"/>
                    </a:solidFill>
                  </a:tcPr>
                </a:tc>
                <a:tc>
                  <a:txBody>
                    <a:bodyPr/>
                    <a:lstStyle/>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Stakeholder Analysis</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SIPOC</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DILO Studies (Day in the life of to evaluate NVA times)</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Focus Interviews</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Failure Measurement  System </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Histogram</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Fishbone diagrams</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SMED Analysis</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PARETO diagrams </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Failure Mode Effects Analysis (FMEA)</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Root Cause Analysis (RCA)</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Process flows</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PDCA Cycle</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CI Meetings </a:t>
                      </a:r>
                      <a:r>
                        <a:rPr lang="en-US" sz="800" b="0" kern="1200" baseline="0" noProof="0" dirty="0" smtClean="0">
                          <a:solidFill>
                            <a:schemeClr val="dk1"/>
                          </a:solidFill>
                          <a:latin typeface="Georgia" pitchFamily="18" charset="0"/>
                          <a:ea typeface="+mj-ea"/>
                          <a:cs typeface="Arial" pitchFamily="34" charset="0"/>
                        </a:rPr>
                        <a:t> conducted according to TOR (Terms of references)</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baseline="0" noProof="0" dirty="0" smtClean="0">
                          <a:solidFill>
                            <a:schemeClr val="dk1"/>
                          </a:solidFill>
                          <a:latin typeface="Georgia" pitchFamily="18" charset="0"/>
                          <a:ea typeface="+mj-ea"/>
                          <a:cs typeface="Arial" pitchFamily="34" charset="0"/>
                        </a:rPr>
                        <a:t>Meeting Effectiveness Measurement - Tool</a:t>
                      </a:r>
                      <a:endParaRPr lang="en-US" sz="800" b="0" kern="1200" noProof="0" dirty="0" smtClean="0">
                        <a:solidFill>
                          <a:schemeClr val="dk1"/>
                        </a:solidFill>
                        <a:latin typeface="Georgia" pitchFamily="18" charset="0"/>
                        <a:ea typeface="+mj-ea"/>
                        <a:cs typeface="Arial" pitchFamily="34" charset="0"/>
                      </a:endParaRP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Different Brainstorming techniques</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5 Whys</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5S</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Control Charts</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Stock &amp; run Rate Optimizer</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baseline="0" noProof="1" smtClean="0">
                          <a:solidFill>
                            <a:schemeClr val="dk1"/>
                          </a:solidFill>
                          <a:latin typeface="Georgia" pitchFamily="18" charset="0"/>
                          <a:ea typeface="+mj-ea"/>
                          <a:cs typeface="Arial" pitchFamily="34" charset="0"/>
                        </a:rPr>
                        <a:t>Shopfloor </a:t>
                      </a:r>
                      <a:r>
                        <a:rPr lang="en-US" sz="800" b="0" kern="1200" noProof="0" dirty="0" smtClean="0">
                          <a:solidFill>
                            <a:schemeClr val="dk1"/>
                          </a:solidFill>
                          <a:latin typeface="Georgia" pitchFamily="18" charset="0"/>
                          <a:ea typeface="+mj-ea"/>
                          <a:cs typeface="Arial" pitchFamily="34" charset="0"/>
                        </a:rPr>
                        <a:t>Management</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Short Interval Control</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KPIs  installed (Maintenance e.g. MTTR,</a:t>
                      </a:r>
                      <a:r>
                        <a:rPr lang="en-US" sz="800" b="0" kern="1200" baseline="0" noProof="0" dirty="0" smtClean="0">
                          <a:solidFill>
                            <a:schemeClr val="dk1"/>
                          </a:solidFill>
                          <a:latin typeface="Georgia" pitchFamily="18" charset="0"/>
                          <a:ea typeface="+mj-ea"/>
                          <a:cs typeface="Arial" pitchFamily="34" charset="0"/>
                        </a:rPr>
                        <a:t> MTBF etc.)</a:t>
                      </a:r>
                      <a:endParaRPr lang="en-US" sz="800" b="0" kern="1200" noProof="0" dirty="0" smtClean="0">
                        <a:solidFill>
                          <a:schemeClr val="dk1"/>
                        </a:solidFill>
                        <a:latin typeface="Georgia" pitchFamily="18" charset="0"/>
                        <a:ea typeface="+mj-ea"/>
                        <a:cs typeface="Arial" pitchFamily="34" charset="0"/>
                      </a:endParaRP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MCRS (Management Control &amp; Reporting System) implemented</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noProof="0" dirty="0" smtClean="0">
                          <a:solidFill>
                            <a:schemeClr val="dk1"/>
                          </a:solidFill>
                          <a:latin typeface="Georgia" pitchFamily="18" charset="0"/>
                          <a:ea typeface="+mj-ea"/>
                          <a:cs typeface="Arial" pitchFamily="34" charset="0"/>
                        </a:rPr>
                        <a:t>Maintenance planning  system implemented (incl.  contractor works, planed preventive actions &amp; routines</a:t>
                      </a:r>
                      <a:r>
                        <a:rPr lang="en-US" sz="800" b="0" kern="1200" dirty="0" smtClean="0">
                          <a:solidFill>
                            <a:schemeClr val="dk1"/>
                          </a:solidFill>
                          <a:latin typeface="Georgia" pitchFamily="18" charset="0"/>
                          <a:ea typeface="+mj-ea"/>
                          <a:cs typeface="Arial" pitchFamily="34" charset="0"/>
                        </a:rPr>
                        <a:t>)</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dirty="0" smtClean="0">
                          <a:solidFill>
                            <a:schemeClr val="dk1"/>
                          </a:solidFill>
                          <a:latin typeface="Georgia" pitchFamily="18" charset="0"/>
                          <a:ea typeface="+mj-ea"/>
                          <a:cs typeface="Arial" pitchFamily="34" charset="0"/>
                        </a:rPr>
                        <a:t>Shopfloor Visualization</a:t>
                      </a:r>
                      <a:endParaRPr lang="en-US" sz="800" b="0" kern="1200" dirty="0">
                        <a:solidFill>
                          <a:schemeClr val="dk1"/>
                        </a:solidFill>
                        <a:latin typeface="Georgia" pitchFamily="18" charset="0"/>
                        <a:ea typeface="+mj-ea"/>
                        <a:cs typeface="Arial" pitchFamily="34" charset="0"/>
                      </a:endParaRPr>
                    </a:p>
                  </a:txBody>
                  <a:tcPr marL="83127" marR="83127" marT="40341" marB="40341">
                    <a:solidFill>
                      <a:schemeClr val="bg1"/>
                    </a:solidFill>
                  </a:tcPr>
                </a:tc>
              </a:tr>
            </a:tbl>
          </a:graphicData>
        </a:graphic>
      </p:graphicFrame>
      <p:sp>
        <p:nvSpPr>
          <p:cNvPr id="57" name="Titel 51"/>
          <p:cNvSpPr>
            <a:spLocks noGrp="1"/>
          </p:cNvSpPr>
          <p:nvPr>
            <p:ph type="title"/>
          </p:nvPr>
        </p:nvSpPr>
        <p:spPr>
          <a:xfrm>
            <a:off x="533400" y="685800"/>
            <a:ext cx="8077200" cy="914400"/>
          </a:xfrm>
        </p:spPr>
        <p:txBody>
          <a:bodyPr/>
          <a:lstStyle/>
          <a:p>
            <a:r>
              <a:rPr lang="en-US" noProof="1"/>
              <a:t>Example – OpEx</a:t>
            </a:r>
            <a:r>
              <a:rPr lang="en-US" dirty="0" smtClean="0"/>
              <a:t> Project   </a:t>
            </a:r>
            <a:endParaRPr lang="en-US" dirty="0"/>
          </a:p>
        </p:txBody>
      </p:sp>
    </p:spTree>
    <p:extLst>
      <p:ext uri="{BB962C8B-B14F-4D97-AF65-F5344CB8AC3E}">
        <p14:creationId xmlns:p14="http://schemas.microsoft.com/office/powerpoint/2010/main" val="38567346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id" hidden="1"/>
          <p:cNvGrpSpPr>
            <a:grpSpLocks/>
          </p:cNvGrpSpPr>
          <p:nvPr>
            <p:custDataLst>
              <p:tags r:id="rId1"/>
            </p:custDataLst>
          </p:nvPr>
        </p:nvGrpSpPr>
        <p:grpSpPr>
          <a:xfrm>
            <a:off x="482138" y="605118"/>
            <a:ext cx="8997697" cy="6711697"/>
            <a:chOff x="530352" y="685800"/>
            <a:chExt cx="8997696" cy="6711696"/>
          </a:xfrm>
        </p:grpSpPr>
        <p:sp>
          <p:nvSpPr>
            <p:cNvPr id="5" name="Footer block" hidden="1"/>
            <p:cNvSpPr>
              <a:spLocks noChangeArrowheads="1"/>
            </p:cNvSpPr>
            <p:nvPr/>
          </p:nvSpPr>
          <p:spPr bwMode="gray">
            <a:xfrm>
              <a:off x="530352" y="6784848"/>
              <a:ext cx="8997696"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819158">
                <a:defRPr/>
              </a:pPr>
              <a:endParaRPr lang="en-GB" dirty="0"/>
            </a:p>
          </p:txBody>
        </p:sp>
        <p:sp>
          <p:nvSpPr>
            <p:cNvPr id="6" name="Title block" hidden="1"/>
            <p:cNvSpPr>
              <a:spLocks noChangeArrowheads="1"/>
            </p:cNvSpPr>
            <p:nvPr/>
          </p:nvSpPr>
          <p:spPr bwMode="gray">
            <a:xfrm>
              <a:off x="530352" y="1143000"/>
              <a:ext cx="8997696"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819158">
                <a:defRPr/>
              </a:pPr>
              <a:endParaRPr lang="en-GB" dirty="0"/>
            </a:p>
          </p:txBody>
        </p:sp>
        <p:sp>
          <p:nvSpPr>
            <p:cNvPr id="7" name="Header block" hidden="1"/>
            <p:cNvSpPr>
              <a:spLocks noChangeArrowheads="1"/>
            </p:cNvSpPr>
            <p:nvPr/>
          </p:nvSpPr>
          <p:spPr bwMode="gray">
            <a:xfrm>
              <a:off x="530352" y="685800"/>
              <a:ext cx="8997696"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719435">
                <a:buSzPct val="90000"/>
                <a:defRPr/>
              </a:pPr>
              <a:endParaRPr lang="en-GB" sz="1300" dirty="0">
                <a:solidFill>
                  <a:schemeClr val="folHlink"/>
                </a:solidFill>
                <a:cs typeface="Arial" charset="0"/>
              </a:endParaRPr>
            </a:p>
          </p:txBody>
        </p:sp>
        <p:grpSp>
          <p:nvGrpSpPr>
            <p:cNvPr id="8" name="Group 600" hidden="1"/>
            <p:cNvGrpSpPr/>
            <p:nvPr userDrawn="1"/>
          </p:nvGrpSpPr>
          <p:grpSpPr>
            <a:xfrm>
              <a:off x="530352" y="6016752"/>
              <a:ext cx="8997696" cy="612648"/>
              <a:chOff x="530352" y="6016752"/>
              <a:chExt cx="8997696" cy="612648"/>
            </a:xfrm>
          </p:grpSpPr>
          <p:sp>
            <p:nvSpPr>
              <p:cNvPr id="44" name="Content block 606" hidden="1"/>
              <p:cNvSpPr>
                <a:spLocks noChangeArrowheads="1"/>
              </p:cNvSpPr>
              <p:nvPr/>
            </p:nvSpPr>
            <p:spPr bwMode="gray">
              <a:xfrm>
                <a:off x="8156448"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5"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6"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7" name="Content block 603" hidden="1"/>
              <p:cNvSpPr>
                <a:spLocks noChangeArrowheads="1"/>
              </p:cNvSpPr>
              <p:nvPr/>
            </p:nvSpPr>
            <p:spPr bwMode="gray">
              <a:xfrm>
                <a:off x="3584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8" name="Content block 602" hidden="1"/>
              <p:cNvSpPr>
                <a:spLocks noChangeArrowheads="1"/>
              </p:cNvSpPr>
              <p:nvPr/>
            </p:nvSpPr>
            <p:spPr bwMode="gray">
              <a:xfrm>
                <a:off x="2057400"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9" name="Content block 601" hidden="1"/>
              <p:cNvSpPr>
                <a:spLocks noChangeArrowheads="1"/>
              </p:cNvSpPr>
              <p:nvPr/>
            </p:nvSpPr>
            <p:spPr bwMode="gray">
              <a:xfrm>
                <a:off x="530352"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9" name="Group 500" hidden="1"/>
            <p:cNvGrpSpPr/>
            <p:nvPr userDrawn="1"/>
          </p:nvGrpSpPr>
          <p:grpSpPr>
            <a:xfrm>
              <a:off x="530352" y="5257800"/>
              <a:ext cx="8997696" cy="612648"/>
              <a:chOff x="530352" y="5257800"/>
              <a:chExt cx="8997696" cy="612648"/>
            </a:xfrm>
          </p:grpSpPr>
          <p:sp>
            <p:nvSpPr>
              <p:cNvPr id="38" name="Content block 506" hidden="1"/>
              <p:cNvSpPr>
                <a:spLocks noChangeArrowheads="1"/>
              </p:cNvSpPr>
              <p:nvPr/>
            </p:nvSpPr>
            <p:spPr bwMode="gray">
              <a:xfrm>
                <a:off x="8156448"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9"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0"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1" name="Content block 503" hidden="1"/>
              <p:cNvSpPr>
                <a:spLocks noChangeArrowheads="1"/>
              </p:cNvSpPr>
              <p:nvPr/>
            </p:nvSpPr>
            <p:spPr bwMode="gray">
              <a:xfrm>
                <a:off x="3584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2" name="Content block 502" hidden="1"/>
              <p:cNvSpPr>
                <a:spLocks noChangeArrowheads="1"/>
              </p:cNvSpPr>
              <p:nvPr/>
            </p:nvSpPr>
            <p:spPr bwMode="gray">
              <a:xfrm>
                <a:off x="2057400"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3" name="Content block 501" hidden="1"/>
              <p:cNvSpPr>
                <a:spLocks noChangeArrowheads="1"/>
              </p:cNvSpPr>
              <p:nvPr/>
            </p:nvSpPr>
            <p:spPr bwMode="gray">
              <a:xfrm>
                <a:off x="530352"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10" name="Group 400" hidden="1"/>
            <p:cNvGrpSpPr/>
            <p:nvPr userDrawn="1"/>
          </p:nvGrpSpPr>
          <p:grpSpPr>
            <a:xfrm>
              <a:off x="530352" y="4498848"/>
              <a:ext cx="8997696" cy="612648"/>
              <a:chOff x="530352" y="4498848"/>
              <a:chExt cx="8997696" cy="612648"/>
            </a:xfrm>
          </p:grpSpPr>
          <p:sp>
            <p:nvSpPr>
              <p:cNvPr id="32" name="Content block 406" hidden="1"/>
              <p:cNvSpPr>
                <a:spLocks noChangeArrowheads="1"/>
              </p:cNvSpPr>
              <p:nvPr/>
            </p:nvSpPr>
            <p:spPr bwMode="gray">
              <a:xfrm>
                <a:off x="8156448"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3"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4"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5" name="Content block 403" hidden="1"/>
              <p:cNvSpPr>
                <a:spLocks noChangeArrowheads="1"/>
              </p:cNvSpPr>
              <p:nvPr/>
            </p:nvSpPr>
            <p:spPr bwMode="gray">
              <a:xfrm>
                <a:off x="3584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6" name="Content block 402" hidden="1"/>
              <p:cNvSpPr>
                <a:spLocks noChangeArrowheads="1"/>
              </p:cNvSpPr>
              <p:nvPr/>
            </p:nvSpPr>
            <p:spPr bwMode="gray">
              <a:xfrm>
                <a:off x="2057400"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7" name="Content block 401" hidden="1"/>
              <p:cNvSpPr>
                <a:spLocks noChangeArrowheads="1"/>
              </p:cNvSpPr>
              <p:nvPr/>
            </p:nvSpPr>
            <p:spPr bwMode="gray">
              <a:xfrm>
                <a:off x="530352"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11" name="Group 300" hidden="1"/>
            <p:cNvGrpSpPr/>
            <p:nvPr userDrawn="1"/>
          </p:nvGrpSpPr>
          <p:grpSpPr>
            <a:xfrm>
              <a:off x="530352" y="3730752"/>
              <a:ext cx="8997696" cy="612648"/>
              <a:chOff x="530352" y="3730752"/>
              <a:chExt cx="8997696" cy="612648"/>
            </a:xfrm>
          </p:grpSpPr>
          <p:sp>
            <p:nvSpPr>
              <p:cNvPr id="26" name="Content block 306" hidden="1"/>
              <p:cNvSpPr>
                <a:spLocks noChangeArrowheads="1"/>
              </p:cNvSpPr>
              <p:nvPr/>
            </p:nvSpPr>
            <p:spPr bwMode="gray">
              <a:xfrm>
                <a:off x="8156448"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7"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8"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9" name="Content block 303" hidden="1"/>
              <p:cNvSpPr>
                <a:spLocks noChangeArrowheads="1"/>
              </p:cNvSpPr>
              <p:nvPr/>
            </p:nvSpPr>
            <p:spPr bwMode="gray">
              <a:xfrm>
                <a:off x="3584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0" name="Content block 302" hidden="1"/>
              <p:cNvSpPr>
                <a:spLocks noChangeArrowheads="1"/>
              </p:cNvSpPr>
              <p:nvPr/>
            </p:nvSpPr>
            <p:spPr bwMode="gray">
              <a:xfrm>
                <a:off x="2057400"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1" name="Content block 301" hidden="1"/>
              <p:cNvSpPr>
                <a:spLocks noChangeArrowheads="1"/>
              </p:cNvSpPr>
              <p:nvPr/>
            </p:nvSpPr>
            <p:spPr bwMode="gray">
              <a:xfrm>
                <a:off x="530352"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12" name="Group 200" hidden="1"/>
            <p:cNvGrpSpPr/>
            <p:nvPr userDrawn="1"/>
          </p:nvGrpSpPr>
          <p:grpSpPr>
            <a:xfrm>
              <a:off x="530352" y="2971800"/>
              <a:ext cx="8997696" cy="612648"/>
              <a:chOff x="530352" y="2971800"/>
              <a:chExt cx="8997696" cy="612648"/>
            </a:xfrm>
          </p:grpSpPr>
          <p:sp>
            <p:nvSpPr>
              <p:cNvPr id="20" name="Content block 206" hidden="1"/>
              <p:cNvSpPr>
                <a:spLocks noChangeArrowheads="1"/>
              </p:cNvSpPr>
              <p:nvPr/>
            </p:nvSpPr>
            <p:spPr bwMode="gray">
              <a:xfrm>
                <a:off x="8156448"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1"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2"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3" name="Content block 203" hidden="1"/>
              <p:cNvSpPr>
                <a:spLocks noChangeArrowheads="1"/>
              </p:cNvSpPr>
              <p:nvPr/>
            </p:nvSpPr>
            <p:spPr bwMode="gray">
              <a:xfrm>
                <a:off x="3584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4" name="Content block 202" hidden="1"/>
              <p:cNvSpPr>
                <a:spLocks noChangeArrowheads="1"/>
              </p:cNvSpPr>
              <p:nvPr/>
            </p:nvSpPr>
            <p:spPr bwMode="gray">
              <a:xfrm>
                <a:off x="2057400"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5" name="Content block 201" hidden="1"/>
              <p:cNvSpPr>
                <a:spLocks noChangeArrowheads="1"/>
              </p:cNvSpPr>
              <p:nvPr/>
            </p:nvSpPr>
            <p:spPr bwMode="gray">
              <a:xfrm>
                <a:off x="530352"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13" name="Group 100" hidden="1"/>
            <p:cNvGrpSpPr/>
            <p:nvPr userDrawn="1"/>
          </p:nvGrpSpPr>
          <p:grpSpPr>
            <a:xfrm>
              <a:off x="530352" y="2212848"/>
              <a:ext cx="8997696" cy="612648"/>
              <a:chOff x="530352" y="2212848"/>
              <a:chExt cx="8997696" cy="612648"/>
            </a:xfrm>
          </p:grpSpPr>
          <p:sp>
            <p:nvSpPr>
              <p:cNvPr id="14" name="Content block 106" hidden="1"/>
              <p:cNvSpPr>
                <a:spLocks noChangeArrowheads="1"/>
              </p:cNvSpPr>
              <p:nvPr/>
            </p:nvSpPr>
            <p:spPr bwMode="gray">
              <a:xfrm>
                <a:off x="8156448"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5"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6"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7"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8" name="Content block 102" hidden="1"/>
              <p:cNvSpPr>
                <a:spLocks noChangeArrowheads="1"/>
              </p:cNvSpPr>
              <p:nvPr/>
            </p:nvSpPr>
            <p:spPr bwMode="gray">
              <a:xfrm>
                <a:off x="2057400"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9" name="Content block 101" hidden="1"/>
              <p:cNvSpPr>
                <a:spLocks noChangeArrowheads="1"/>
              </p:cNvSpPr>
              <p:nvPr/>
            </p:nvSpPr>
            <p:spPr bwMode="gray">
              <a:xfrm>
                <a:off x="530352"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sp>
        <p:nvSpPr>
          <p:cNvPr id="2" name="Title 1"/>
          <p:cNvSpPr>
            <a:spLocks noGrp="1"/>
          </p:cNvSpPr>
          <p:nvPr>
            <p:ph type="title"/>
          </p:nvPr>
        </p:nvSpPr>
        <p:spPr/>
        <p:txBody>
          <a:bodyPr/>
          <a:lstStyle/>
          <a:p>
            <a:r>
              <a:rPr lang="en-GB" dirty="0" smtClean="0"/>
              <a:t>Other Example – Project </a:t>
            </a:r>
            <a:r>
              <a:rPr lang="en-GB" dirty="0" err="1" smtClean="0"/>
              <a:t>Pharma</a:t>
            </a:r>
            <a:r>
              <a:rPr lang="en-GB" dirty="0" smtClean="0"/>
              <a:t>-/Chemicals</a:t>
            </a:r>
            <a:endParaRPr lang="en-GB" dirty="0"/>
          </a:p>
        </p:txBody>
      </p:sp>
      <p:sp>
        <p:nvSpPr>
          <p:cNvPr id="51" name="Section Footer"/>
          <p:cNvSpPr txBox="1"/>
          <p:nvPr>
            <p:custDataLst>
              <p:tags r:id="rId2"/>
            </p:custDataLst>
          </p:nvPr>
        </p:nvSpPr>
        <p:spPr>
          <a:xfrm>
            <a:off x="483616" y="6259473"/>
            <a:ext cx="1747273" cy="153888"/>
          </a:xfrm>
          <a:prstGeom prst="rect">
            <a:avLst/>
          </a:prstGeom>
          <a:noFill/>
        </p:spPr>
        <p:txBody>
          <a:bodyPr wrap="none" lIns="0" tIns="0" rIns="0" bIns="0" rtlCol="0">
            <a:spAutoFit/>
          </a:bodyPr>
          <a:lstStyle/>
          <a:p>
            <a:pPr indent="-274288">
              <a:spcAft>
                <a:spcPts val="900"/>
              </a:spcAft>
            </a:pPr>
            <a:r>
              <a:rPr lang="en-GB" sz="1000" noProof="1" smtClean="0"/>
              <a:t>OpEx Project - Live Example • </a:t>
            </a:r>
            <a:endParaRPr lang="en-GB" sz="1000" noProof="1"/>
          </a:p>
        </p:txBody>
      </p:sp>
      <p:graphicFrame>
        <p:nvGraphicFramePr>
          <p:cNvPr id="53" name="Table 52"/>
          <p:cNvGraphicFramePr>
            <a:graphicFrameLocks noGrp="1"/>
          </p:cNvGraphicFramePr>
          <p:nvPr>
            <p:extLst>
              <p:ext uri="{D42A27DB-BD31-4B8C-83A1-F6EECF244321}">
                <p14:modId xmlns:p14="http://schemas.microsoft.com/office/powerpoint/2010/main" val="958533727"/>
              </p:ext>
            </p:extLst>
          </p:nvPr>
        </p:nvGraphicFramePr>
        <p:xfrm>
          <a:off x="382444" y="1395833"/>
          <a:ext cx="8188035" cy="5373444"/>
        </p:xfrm>
        <a:graphic>
          <a:graphicData uri="http://schemas.openxmlformats.org/drawingml/2006/table">
            <a:tbl>
              <a:tblPr firstRow="1" firstCol="1" bandRow="1"/>
              <a:tblGrid>
                <a:gridCol w="1167877"/>
                <a:gridCol w="1271266"/>
                <a:gridCol w="1619489"/>
                <a:gridCol w="4129403"/>
              </a:tblGrid>
              <a:tr h="403412">
                <a:tc>
                  <a:txBody>
                    <a:bodyPr/>
                    <a:lstStyle/>
                    <a:p>
                      <a:pPr indent="-274320"/>
                      <a:r>
                        <a:rPr lang="en-GB" sz="1100" noProof="0" dirty="0" smtClean="0">
                          <a:solidFill>
                            <a:schemeClr val="bg1"/>
                          </a:solidFill>
                        </a:rPr>
                        <a:t>Benefits</a:t>
                      </a:r>
                      <a:endParaRPr lang="en-GB" sz="1100" b="1" noProof="0" dirty="0" smtClean="0">
                        <a:solidFill>
                          <a:schemeClr val="bg1"/>
                        </a:solidFill>
                        <a:latin typeface="Georgia" pitchFamily="18" charset="0"/>
                        <a:cs typeface="Arial" pitchFamily="34" charset="0"/>
                      </a:endParaRPr>
                    </a:p>
                  </a:txBody>
                  <a:tcPr marL="83127" marR="83127" marT="40341" marB="40341">
                    <a:solidFill>
                      <a:schemeClr val="tx2">
                        <a:lumMod val="75000"/>
                      </a:schemeClr>
                    </a:solidFill>
                  </a:tcPr>
                </a:tc>
                <a:tc>
                  <a:txBody>
                    <a:bodyPr/>
                    <a:lstStyle/>
                    <a:p>
                      <a:pPr marL="0" marR="0" indent="-274320" algn="l" defTabSz="1018824" rtl="0" eaLnBrk="1" fontAlgn="auto" latinLnBrk="0" hangingPunct="1">
                        <a:lnSpc>
                          <a:spcPct val="100000"/>
                        </a:lnSpc>
                        <a:spcBef>
                          <a:spcPts val="0"/>
                        </a:spcBef>
                        <a:spcAft>
                          <a:spcPts val="0"/>
                        </a:spcAft>
                        <a:buClrTx/>
                        <a:buSzTx/>
                        <a:buFontTx/>
                        <a:buNone/>
                        <a:tabLst/>
                        <a:defRPr/>
                      </a:pPr>
                      <a:r>
                        <a:rPr lang="en-GB" sz="1100" b="1" kern="1200" noProof="0" dirty="0" smtClean="0">
                          <a:solidFill>
                            <a:schemeClr val="bg1"/>
                          </a:solidFill>
                          <a:latin typeface="Georgia" pitchFamily="18" charset="0"/>
                          <a:ea typeface="+mj-ea"/>
                          <a:cs typeface="Arial" pitchFamily="34" charset="0"/>
                        </a:rPr>
                        <a:t>Work streams</a:t>
                      </a:r>
                    </a:p>
                    <a:p>
                      <a:pPr marL="0" marR="0" indent="-274320" algn="l" defTabSz="1018824" rtl="0" eaLnBrk="1" fontAlgn="auto" latinLnBrk="0" hangingPunct="1">
                        <a:lnSpc>
                          <a:spcPct val="100000"/>
                        </a:lnSpc>
                        <a:spcBef>
                          <a:spcPts val="0"/>
                        </a:spcBef>
                        <a:spcAft>
                          <a:spcPts val="0"/>
                        </a:spcAft>
                        <a:buClrTx/>
                        <a:buSzTx/>
                        <a:buFontTx/>
                        <a:buNone/>
                        <a:tabLst/>
                        <a:defRPr/>
                      </a:pPr>
                      <a:endParaRPr lang="en-GB" sz="1100" b="1" kern="1200" noProof="0" dirty="0" smtClean="0">
                        <a:solidFill>
                          <a:schemeClr val="bg1"/>
                        </a:solidFill>
                        <a:latin typeface="Georgia" pitchFamily="18" charset="0"/>
                        <a:ea typeface="+mj-ea"/>
                        <a:cs typeface="Arial" pitchFamily="34" charset="0"/>
                      </a:endParaRPr>
                    </a:p>
                  </a:txBody>
                  <a:tcPr marL="83127" marR="83127" marT="40341" marB="40341">
                    <a:solidFill>
                      <a:schemeClr val="tx2">
                        <a:lumMod val="75000"/>
                      </a:schemeClr>
                    </a:solidFill>
                  </a:tcPr>
                </a:tc>
                <a:tc>
                  <a:txBody>
                    <a:bodyPr/>
                    <a:lstStyle/>
                    <a:p>
                      <a:pPr marL="0" marR="0" indent="-274320" algn="l" defTabSz="1018824" rtl="0" eaLnBrk="1" fontAlgn="auto" latinLnBrk="0" hangingPunct="1">
                        <a:lnSpc>
                          <a:spcPct val="100000"/>
                        </a:lnSpc>
                        <a:spcBef>
                          <a:spcPts val="0"/>
                        </a:spcBef>
                        <a:spcAft>
                          <a:spcPts val="0"/>
                        </a:spcAft>
                        <a:buClrTx/>
                        <a:buSzTx/>
                        <a:buFontTx/>
                        <a:buNone/>
                        <a:tabLst/>
                        <a:defRPr/>
                      </a:pPr>
                      <a:r>
                        <a:rPr lang="en-GB" sz="1100" b="1" kern="1200" noProof="0" dirty="0" smtClean="0">
                          <a:solidFill>
                            <a:schemeClr val="bg1"/>
                          </a:solidFill>
                          <a:latin typeface="Georgia" pitchFamily="18" charset="0"/>
                          <a:ea typeface="+mj-ea"/>
                          <a:cs typeface="Arial" pitchFamily="34" charset="0"/>
                        </a:rPr>
                        <a:t>Main Issues</a:t>
                      </a:r>
                    </a:p>
                  </a:txBody>
                  <a:tcPr marL="83127" marR="83127" marT="40341" marB="40341">
                    <a:solidFill>
                      <a:schemeClr val="tx2">
                        <a:lumMod val="75000"/>
                      </a:schemeClr>
                    </a:solidFill>
                  </a:tcPr>
                </a:tc>
                <a:tc>
                  <a:txBody>
                    <a:bodyPr/>
                    <a:lstStyle/>
                    <a:p>
                      <a:pPr marL="0" marR="0" indent="-274320" algn="l" defTabSz="1018824" rtl="0" eaLnBrk="1" fontAlgn="auto" latinLnBrk="0" hangingPunct="1">
                        <a:lnSpc>
                          <a:spcPct val="100000"/>
                        </a:lnSpc>
                        <a:spcBef>
                          <a:spcPts val="0"/>
                        </a:spcBef>
                        <a:spcAft>
                          <a:spcPts val="0"/>
                        </a:spcAft>
                        <a:buClrTx/>
                        <a:buSzTx/>
                        <a:buFontTx/>
                        <a:buNone/>
                        <a:tabLst/>
                        <a:defRPr/>
                      </a:pPr>
                      <a:r>
                        <a:rPr lang="en-GB" sz="1100" b="1" kern="1200" noProof="0" dirty="0" smtClean="0">
                          <a:solidFill>
                            <a:schemeClr val="bg1"/>
                          </a:solidFill>
                          <a:latin typeface="Georgia" pitchFamily="18" charset="0"/>
                          <a:ea typeface="+mj-ea"/>
                          <a:cs typeface="Arial" pitchFamily="34" charset="0"/>
                        </a:rPr>
                        <a:t>Actions</a:t>
                      </a:r>
                    </a:p>
                  </a:txBody>
                  <a:tcPr marL="83127" marR="83127" marT="40341" marB="40341">
                    <a:solidFill>
                      <a:schemeClr val="tx2">
                        <a:lumMod val="75000"/>
                      </a:schemeClr>
                    </a:solidFill>
                  </a:tcPr>
                </a:tc>
              </a:tr>
              <a:tr h="4921624">
                <a:tc>
                  <a:txBody>
                    <a:bodyPr/>
                    <a:lstStyle/>
                    <a:p>
                      <a:r>
                        <a:rPr kumimoji="0" lang="en-GB" sz="800" b="1" i="0" u="none" strike="noStrike" kern="1200" cap="none" normalizeH="0" baseline="0" dirty="0" smtClean="0">
                          <a:ln>
                            <a:noFill/>
                          </a:ln>
                          <a:solidFill>
                            <a:schemeClr val="tx1"/>
                          </a:solidFill>
                          <a:effectLst/>
                          <a:latin typeface="+mj-lt"/>
                          <a:ea typeface="ＭＳ Ｐゴシック" pitchFamily="34" charset="-128"/>
                          <a:cs typeface="+mj-cs"/>
                        </a:rPr>
                        <a:t>Annualized Maintenance cost reduction of X.XX Million EUR by improving efficiency</a:t>
                      </a:r>
                    </a:p>
                    <a:p>
                      <a:endParaRPr kumimoji="0" lang="en-GB" sz="800" b="1" i="0" u="none" strike="noStrike" kern="1200" cap="none" normalizeH="0" baseline="0" dirty="0" smtClean="0">
                        <a:ln>
                          <a:noFill/>
                        </a:ln>
                        <a:solidFill>
                          <a:schemeClr val="tx1"/>
                        </a:solidFill>
                        <a:effectLst/>
                        <a:latin typeface="+mj-lt"/>
                        <a:ea typeface="ＭＳ Ｐゴシック" pitchFamily="34" charset="-128"/>
                        <a:cs typeface="+mj-cs"/>
                      </a:endParaRPr>
                    </a:p>
                    <a:p>
                      <a:endParaRPr kumimoji="0" lang="en-GB" sz="800" b="1" i="0" u="none" strike="noStrike" kern="1200" cap="none" normalizeH="0" baseline="0" dirty="0" smtClean="0">
                        <a:ln>
                          <a:noFill/>
                        </a:ln>
                        <a:solidFill>
                          <a:schemeClr val="tx1"/>
                        </a:solidFill>
                        <a:effectLst/>
                        <a:latin typeface="+mj-lt"/>
                        <a:ea typeface="ＭＳ Ｐゴシック" pitchFamily="34" charset="-128"/>
                        <a:cs typeface="+mj-cs"/>
                      </a:endParaRPr>
                    </a:p>
                    <a:p>
                      <a:r>
                        <a:rPr kumimoji="0" lang="en-GB" sz="800" b="1" i="0" u="none" strike="noStrike" kern="1200" cap="none" normalizeH="0" baseline="0" dirty="0" smtClean="0">
                          <a:ln>
                            <a:noFill/>
                          </a:ln>
                          <a:solidFill>
                            <a:schemeClr val="tx1"/>
                          </a:solidFill>
                          <a:effectLst/>
                          <a:latin typeface="+mj-lt"/>
                          <a:ea typeface="ＭＳ Ｐゴシック" pitchFamily="34" charset="-128"/>
                          <a:cs typeface="+mj-cs"/>
                        </a:rPr>
                        <a:t>+</a:t>
                      </a:r>
                    </a:p>
                    <a:p>
                      <a:endParaRPr kumimoji="0" lang="en-GB" sz="800" b="1" i="0" u="none" strike="noStrike" kern="1200" cap="none" normalizeH="0" baseline="0" dirty="0" smtClean="0">
                        <a:ln>
                          <a:noFill/>
                        </a:ln>
                        <a:solidFill>
                          <a:schemeClr val="tx1"/>
                        </a:solidFill>
                        <a:effectLst/>
                        <a:latin typeface="+mj-lt"/>
                        <a:ea typeface="ＭＳ Ｐゴシック" pitchFamily="34" charset="-128"/>
                        <a:cs typeface="+mj-cs"/>
                      </a:endParaRPr>
                    </a:p>
                    <a:p>
                      <a:endParaRPr kumimoji="0" lang="en-GB" sz="800" b="1" i="0" u="none" strike="noStrike" kern="1200" cap="none" normalizeH="0" baseline="0" dirty="0" smtClean="0">
                        <a:ln>
                          <a:noFill/>
                        </a:ln>
                        <a:solidFill>
                          <a:schemeClr val="tx1"/>
                        </a:solidFill>
                        <a:effectLst/>
                        <a:latin typeface="+mj-lt"/>
                        <a:ea typeface="ＭＳ Ｐゴシック" pitchFamily="34" charset="-128"/>
                        <a:cs typeface="+mj-cs"/>
                      </a:endParaRPr>
                    </a:p>
                    <a:p>
                      <a:endParaRPr kumimoji="0" lang="en-GB" sz="800" b="1" i="0" u="none" strike="noStrike" kern="1200" cap="none" normalizeH="0" baseline="0" dirty="0" smtClean="0">
                        <a:ln>
                          <a:noFill/>
                        </a:ln>
                        <a:solidFill>
                          <a:schemeClr val="tx1"/>
                        </a:solidFill>
                        <a:effectLst/>
                        <a:latin typeface="+mj-lt"/>
                        <a:ea typeface="ＭＳ Ｐゴシック" pitchFamily="34" charset="-128"/>
                        <a:cs typeface="+mj-cs"/>
                      </a:endParaRPr>
                    </a:p>
                    <a:p>
                      <a:endParaRPr kumimoji="0" lang="en-GB" sz="800" b="1" i="0" u="none" strike="noStrike" kern="1200" cap="none" normalizeH="0" baseline="0" dirty="0" smtClean="0">
                        <a:ln>
                          <a:noFill/>
                        </a:ln>
                        <a:solidFill>
                          <a:schemeClr val="tx1"/>
                        </a:solidFill>
                        <a:effectLst/>
                        <a:latin typeface="+mj-lt"/>
                        <a:ea typeface="ＭＳ Ｐゴシック" pitchFamily="34" charset="-128"/>
                        <a:cs typeface="+mj-cs"/>
                      </a:endParaRPr>
                    </a:p>
                    <a:p>
                      <a:endParaRPr kumimoji="0" lang="en-GB" sz="800" b="1" i="0" u="none" strike="noStrike" kern="1200" cap="none" normalizeH="0" baseline="0" dirty="0" smtClean="0">
                        <a:ln>
                          <a:noFill/>
                        </a:ln>
                        <a:solidFill>
                          <a:schemeClr val="tx1"/>
                        </a:solidFill>
                        <a:effectLst/>
                        <a:latin typeface="+mj-lt"/>
                        <a:ea typeface="ＭＳ Ｐゴシック" pitchFamily="34" charset="-128"/>
                        <a:cs typeface="+mj-cs"/>
                      </a:endParaRPr>
                    </a:p>
                    <a:p>
                      <a:endParaRPr kumimoji="0" lang="en-GB" sz="800" b="1" i="0" u="none" strike="noStrike" kern="1200" cap="none" normalizeH="0" baseline="0" dirty="0" smtClean="0">
                        <a:ln>
                          <a:noFill/>
                        </a:ln>
                        <a:solidFill>
                          <a:schemeClr val="tx1"/>
                        </a:solidFill>
                        <a:effectLst/>
                        <a:latin typeface="+mj-lt"/>
                        <a:ea typeface="ＭＳ Ｐゴシック" pitchFamily="34" charset="-128"/>
                        <a:cs typeface="+mj-cs"/>
                      </a:endParaRPr>
                    </a:p>
                    <a:p>
                      <a:endParaRPr kumimoji="0" lang="en-GB" sz="800" b="1" i="0" u="none" strike="noStrike" kern="1200" cap="none" normalizeH="0" baseline="0" dirty="0" smtClean="0">
                        <a:ln>
                          <a:noFill/>
                        </a:ln>
                        <a:solidFill>
                          <a:schemeClr val="tx1"/>
                        </a:solidFill>
                        <a:effectLst/>
                        <a:latin typeface="+mj-lt"/>
                        <a:ea typeface="ＭＳ Ｐゴシック" pitchFamily="34" charset="-128"/>
                        <a:cs typeface="+mj-cs"/>
                      </a:endParaRPr>
                    </a:p>
                    <a:p>
                      <a:endParaRPr kumimoji="0" lang="en-GB" sz="800" b="1" i="0" u="none" strike="noStrike" kern="1200" cap="none" normalizeH="0" baseline="0" dirty="0" smtClean="0">
                        <a:ln>
                          <a:noFill/>
                        </a:ln>
                        <a:solidFill>
                          <a:schemeClr val="tx1"/>
                        </a:solidFill>
                        <a:effectLst/>
                        <a:latin typeface="+mj-lt"/>
                        <a:ea typeface="ＭＳ Ｐゴシック" pitchFamily="34" charset="-128"/>
                        <a:cs typeface="+mj-cs"/>
                      </a:endParaRPr>
                    </a:p>
                    <a:p>
                      <a:endParaRPr kumimoji="0" lang="en-GB" sz="800" b="1" i="0" u="none" strike="noStrike" kern="1200" cap="none" normalizeH="0" baseline="0" dirty="0" smtClean="0">
                        <a:ln>
                          <a:noFill/>
                        </a:ln>
                        <a:solidFill>
                          <a:schemeClr val="tx1"/>
                        </a:solidFill>
                        <a:effectLst/>
                        <a:latin typeface="+mj-lt"/>
                        <a:ea typeface="ＭＳ Ｐゴシック" pitchFamily="34" charset="-128"/>
                        <a:cs typeface="+mj-cs"/>
                      </a:endParaRPr>
                    </a:p>
                    <a:p>
                      <a:endParaRPr kumimoji="0" lang="en-GB" sz="800" b="1" i="0" u="none" strike="noStrike" kern="1200" cap="none" normalizeH="0" baseline="0" dirty="0" smtClean="0">
                        <a:ln>
                          <a:noFill/>
                        </a:ln>
                        <a:solidFill>
                          <a:schemeClr val="tx1"/>
                        </a:solidFill>
                        <a:effectLst/>
                        <a:latin typeface="+mj-lt"/>
                        <a:ea typeface="ＭＳ Ｐゴシック" pitchFamily="34" charset="-128"/>
                        <a:cs typeface="+mj-cs"/>
                      </a:endParaRPr>
                    </a:p>
                    <a:p>
                      <a:r>
                        <a:rPr kumimoji="0" lang="en-GB" sz="800" b="1" i="0" u="none" strike="noStrike" kern="1200" cap="none" normalizeH="0" baseline="0" dirty="0" smtClean="0">
                          <a:ln>
                            <a:noFill/>
                          </a:ln>
                          <a:solidFill>
                            <a:schemeClr val="tx1"/>
                          </a:solidFill>
                          <a:effectLst/>
                          <a:latin typeface="+mj-lt"/>
                          <a:ea typeface="ＭＳ Ｐゴシック" pitchFamily="34" charset="-128"/>
                          <a:cs typeface="+mj-cs"/>
                        </a:rPr>
                        <a:t>Annualized Maintenance contractor cost reduction of X.XX Million EUR</a:t>
                      </a:r>
                    </a:p>
                    <a:p>
                      <a:endParaRPr kumimoji="0" lang="en-GB" sz="800" b="1" i="0" u="none" strike="noStrike" kern="1200" cap="none" normalizeH="0" baseline="0" dirty="0" smtClean="0">
                        <a:ln>
                          <a:noFill/>
                        </a:ln>
                        <a:solidFill>
                          <a:schemeClr val="tx1"/>
                        </a:solidFill>
                        <a:effectLst/>
                        <a:latin typeface="+mj-lt"/>
                        <a:ea typeface="ＭＳ Ｐゴシック" pitchFamily="34" charset="-128"/>
                        <a:cs typeface="+mj-cs"/>
                      </a:endParaRPr>
                    </a:p>
                    <a:p>
                      <a:r>
                        <a:rPr kumimoji="0" lang="en-GB" sz="800" b="1" i="0" u="none" strike="noStrike" kern="1200" cap="none" normalizeH="0" baseline="0" dirty="0" smtClean="0">
                          <a:ln>
                            <a:noFill/>
                          </a:ln>
                          <a:solidFill>
                            <a:schemeClr val="tx1"/>
                          </a:solidFill>
                          <a:effectLst/>
                          <a:latin typeface="+mj-lt"/>
                          <a:ea typeface="ＭＳ Ｐゴシック" pitchFamily="34" charset="-128"/>
                          <a:cs typeface="+mj-cs"/>
                        </a:rPr>
                        <a:t>+</a:t>
                      </a:r>
                    </a:p>
                    <a:p>
                      <a:endParaRPr kumimoji="0" lang="en-GB" sz="800" b="1" i="0" u="none" strike="noStrike" kern="1200" cap="none" normalizeH="0" baseline="0" dirty="0" smtClean="0">
                        <a:ln>
                          <a:noFill/>
                        </a:ln>
                        <a:solidFill>
                          <a:schemeClr val="tx1"/>
                        </a:solidFill>
                        <a:effectLst/>
                        <a:latin typeface="+mj-lt"/>
                        <a:ea typeface="ＭＳ Ｐゴシック" pitchFamily="34" charset="-128"/>
                        <a:cs typeface="+mj-cs"/>
                      </a:endParaRPr>
                    </a:p>
                    <a:p>
                      <a:endParaRPr kumimoji="0" lang="en-GB" sz="800" b="1" i="0" u="none" strike="noStrike" kern="1200" cap="none" normalizeH="0" baseline="0" dirty="0" smtClean="0">
                        <a:ln>
                          <a:noFill/>
                        </a:ln>
                        <a:solidFill>
                          <a:schemeClr val="tx1"/>
                        </a:solidFill>
                        <a:effectLst/>
                        <a:latin typeface="+mj-lt"/>
                        <a:ea typeface="ＭＳ Ｐゴシック" pitchFamily="34" charset="-128"/>
                        <a:cs typeface="+mj-cs"/>
                      </a:endParaRPr>
                    </a:p>
                    <a:p>
                      <a:endParaRPr kumimoji="0" lang="en-GB" sz="800" b="1" i="0" u="none" strike="noStrike" kern="1200" cap="none" normalizeH="0" baseline="0" dirty="0" smtClean="0">
                        <a:ln>
                          <a:noFill/>
                        </a:ln>
                        <a:solidFill>
                          <a:schemeClr val="tx1"/>
                        </a:solidFill>
                        <a:effectLst/>
                        <a:latin typeface="+mj-lt"/>
                        <a:ea typeface="ＭＳ Ｐゴシック" pitchFamily="34" charset="-128"/>
                        <a:cs typeface="+mj-cs"/>
                      </a:endParaRPr>
                    </a:p>
                    <a:p>
                      <a:endParaRPr kumimoji="0" lang="en-GB" sz="800" b="1" i="0" u="none" strike="noStrike" kern="1200" cap="none" normalizeH="0" baseline="0" dirty="0" smtClean="0">
                        <a:ln>
                          <a:noFill/>
                        </a:ln>
                        <a:solidFill>
                          <a:schemeClr val="tx1"/>
                        </a:solidFill>
                        <a:effectLst/>
                        <a:latin typeface="+mj-lt"/>
                        <a:ea typeface="ＭＳ Ｐゴシック" pitchFamily="34" charset="-128"/>
                        <a:cs typeface="+mj-cs"/>
                      </a:endParaRPr>
                    </a:p>
                    <a:p>
                      <a:r>
                        <a:rPr kumimoji="0" lang="en-GB" sz="800" b="1" i="0" u="none" strike="noStrike" kern="1200" cap="none" normalizeH="0" baseline="0" dirty="0" smtClean="0">
                          <a:ln>
                            <a:noFill/>
                          </a:ln>
                          <a:solidFill>
                            <a:schemeClr val="tx1"/>
                          </a:solidFill>
                          <a:effectLst/>
                          <a:latin typeface="+mj-lt"/>
                          <a:ea typeface="ＭＳ Ｐゴシック" pitchFamily="34" charset="-128"/>
                          <a:cs typeface="+mj-cs"/>
                        </a:rPr>
                        <a:t>Annualized reduction of Production cost of X.XX Million EUR</a:t>
                      </a:r>
                    </a:p>
                    <a:p>
                      <a:r>
                        <a:rPr kumimoji="0" lang="en-GB" sz="800" b="1" i="0" u="none" strike="noStrike" kern="1200" cap="none" normalizeH="0" baseline="0" dirty="0" smtClean="0">
                          <a:ln>
                            <a:noFill/>
                          </a:ln>
                          <a:solidFill>
                            <a:schemeClr val="tx1"/>
                          </a:solidFill>
                          <a:effectLst/>
                          <a:latin typeface="+mj-lt"/>
                          <a:ea typeface="ＭＳ Ｐゴシック" pitchFamily="34" charset="-128"/>
                          <a:cs typeface="+mj-cs"/>
                        </a:rPr>
                        <a:t>by PCO improvements</a:t>
                      </a:r>
                      <a:endParaRPr kumimoji="0" lang="en-GB" sz="800" b="1" i="0" u="none" strike="noStrike" kern="1200" cap="none" normalizeH="0" baseline="0" dirty="0">
                        <a:ln>
                          <a:noFill/>
                        </a:ln>
                        <a:solidFill>
                          <a:schemeClr val="tx1"/>
                        </a:solidFill>
                        <a:effectLst/>
                        <a:latin typeface="+mj-lt"/>
                        <a:ea typeface="ＭＳ Ｐゴシック" pitchFamily="34" charset="-128"/>
                        <a:cs typeface="+mj-cs"/>
                      </a:endParaRPr>
                    </a:p>
                  </a:txBody>
                  <a:tcPr marL="83127" marR="83127" marT="40341" marB="40341">
                    <a:solidFill>
                      <a:schemeClr val="bg1"/>
                    </a:solidFill>
                  </a:tcPr>
                </a:tc>
                <a:tc>
                  <a:txBody>
                    <a:bodyPr/>
                    <a:lstStyle/>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rPr>
                        <a:t>Increase equipment Reliability</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rPr>
                        <a:t>Maintenance Planning process implementation</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rPr>
                        <a:t>Contractor Cost reduction and  implementation of new contractor strategy</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endParaRPr>
                    </a:p>
                    <a:p>
                      <a:pPr marL="171450" marR="0" lvl="0" indent="-1714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rPr>
                        <a:t>Product Changeover process optimization</a:t>
                      </a:r>
                    </a:p>
                  </a:txBody>
                  <a:tcPr marL="83127" marR="83127" marT="40341" marB="40341">
                    <a:solidFill>
                      <a:schemeClr val="bg1"/>
                    </a:solidFill>
                  </a:tcPr>
                </a:tc>
                <a:tc>
                  <a:txBody>
                    <a:bodyPr/>
                    <a:lstStyle/>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US" sz="800" b="0" i="0" u="none" strike="noStrike" kern="1200" cap="none" normalizeH="0" baseline="0" dirty="0" smtClean="0">
                          <a:ln>
                            <a:noFill/>
                          </a:ln>
                          <a:solidFill>
                            <a:schemeClr val="tx1"/>
                          </a:solidFill>
                          <a:effectLst/>
                          <a:latin typeface="+mj-lt"/>
                          <a:ea typeface="ＭＳ Ｐゴシック" pitchFamily="34" charset="-128"/>
                          <a:cs typeface="+mj-cs"/>
                        </a:rPr>
                        <a:t>Every building has its individual Preventive Maintenance plan</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US" sz="800" b="0" i="0" u="none" strike="noStrike" kern="1200" cap="none" normalizeH="0" baseline="0" dirty="0" smtClean="0">
                          <a:ln>
                            <a:noFill/>
                          </a:ln>
                          <a:solidFill>
                            <a:schemeClr val="tx1"/>
                          </a:solidFill>
                          <a:effectLst/>
                          <a:latin typeface="+mj-lt"/>
                          <a:ea typeface="ＭＳ Ｐゴシック" pitchFamily="34" charset="-128"/>
                          <a:cs typeface="+mj-cs"/>
                        </a:rPr>
                        <a:t>IER process does not work properly</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altLang="en-US" sz="800" b="0" i="0" u="none" strike="noStrike" kern="1200" cap="none" normalizeH="0" baseline="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altLang="en-US" sz="800" b="0" i="0" u="none" strike="noStrike" kern="1200" cap="none" normalizeH="0" baseline="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US" sz="800" b="0" i="0" u="none" strike="noStrike" kern="1200" cap="none" normalizeH="0" baseline="0" dirty="0" smtClean="0">
                          <a:ln>
                            <a:noFill/>
                          </a:ln>
                          <a:solidFill>
                            <a:schemeClr val="tx1"/>
                          </a:solidFill>
                          <a:effectLst/>
                          <a:latin typeface="+mj-lt"/>
                          <a:ea typeface="ＭＳ Ｐゴシック" pitchFamily="34" charset="-128"/>
                          <a:cs typeface="+mj-cs"/>
                        </a:rPr>
                        <a:t>Weekly planning of Maintenance tasks and gatekeeping not efficient</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US" sz="800" b="0" i="0" u="none" strike="noStrike" kern="1200" cap="none" normalizeH="0" baseline="0" dirty="0" smtClean="0">
                          <a:ln>
                            <a:noFill/>
                          </a:ln>
                          <a:solidFill>
                            <a:schemeClr val="tx1"/>
                          </a:solidFill>
                          <a:effectLst/>
                          <a:latin typeface="+mj-lt"/>
                          <a:ea typeface="ＭＳ Ｐゴシック" pitchFamily="34" charset="-128"/>
                          <a:cs typeface="+mj-cs"/>
                        </a:rPr>
                        <a:t>Work preparation not optimal &amp; lack of supervision during execution</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US" sz="800" b="0" i="0" u="none" strike="noStrike" kern="1200" cap="none" normalizeH="0" baseline="0" noProof="0" dirty="0" smtClean="0">
                          <a:ln>
                            <a:noFill/>
                          </a:ln>
                          <a:solidFill>
                            <a:schemeClr val="tx1"/>
                          </a:solidFill>
                          <a:effectLst/>
                          <a:latin typeface="+mj-lt"/>
                          <a:ea typeface="ＭＳ Ｐゴシック" pitchFamily="34" charset="-128"/>
                          <a:cs typeface="+mj-cs"/>
                        </a:rPr>
                        <a:t>Only a view preventative </a:t>
                      </a:r>
                      <a:r>
                        <a:rPr kumimoji="0" lang="en-GB" altLang="en-US" sz="800" b="0" i="0" u="none" strike="noStrike" kern="1200" cap="none" normalizeH="0" baseline="0" dirty="0" smtClean="0">
                          <a:ln>
                            <a:noFill/>
                          </a:ln>
                          <a:solidFill>
                            <a:schemeClr val="tx1"/>
                          </a:solidFill>
                          <a:effectLst/>
                          <a:latin typeface="+mj-lt"/>
                          <a:ea typeface="ＭＳ Ｐゴシック" pitchFamily="34" charset="-128"/>
                          <a:cs typeface="+mj-cs"/>
                        </a:rPr>
                        <a:t>Maintenance </a:t>
                      </a:r>
                      <a:r>
                        <a:rPr kumimoji="0" lang="en-GB" altLang="en-US" sz="800" b="0" i="0" u="none" strike="noStrike" kern="1200" cap="none" normalizeH="0" baseline="0" noProof="0" dirty="0" smtClean="0">
                          <a:ln>
                            <a:noFill/>
                          </a:ln>
                          <a:solidFill>
                            <a:schemeClr val="tx1"/>
                          </a:solidFill>
                          <a:effectLst/>
                          <a:latin typeface="+mj-lt"/>
                          <a:ea typeface="ＭＳ Ｐゴシック" pitchFamily="34" charset="-128"/>
                          <a:cs typeface="+mj-cs"/>
                        </a:rPr>
                        <a:t>actions</a:t>
                      </a:r>
                      <a:r>
                        <a:rPr kumimoji="0" lang="en-GB" altLang="en-US" sz="800" b="0" i="0" u="none" strike="noStrike" kern="1200" cap="none" normalizeH="0" baseline="0" dirty="0" smtClean="0">
                          <a:ln>
                            <a:noFill/>
                          </a:ln>
                          <a:solidFill>
                            <a:schemeClr val="tx1"/>
                          </a:solidFill>
                          <a:effectLst/>
                          <a:latin typeface="+mj-lt"/>
                          <a:ea typeface="ＭＳ Ｐゴシック" pitchFamily="34" charset="-128"/>
                          <a:cs typeface="+mj-cs"/>
                        </a:rPr>
                        <a:t> </a:t>
                      </a:r>
                      <a:r>
                        <a:rPr kumimoji="0" lang="en-GB" altLang="en-US" sz="800" b="0" i="0" u="none" strike="noStrike" kern="1200" cap="none" normalizeH="0" baseline="0" noProof="0" dirty="0" smtClean="0">
                          <a:ln>
                            <a:noFill/>
                          </a:ln>
                          <a:solidFill>
                            <a:schemeClr val="tx1"/>
                          </a:solidFill>
                          <a:effectLst/>
                          <a:latin typeface="+mj-lt"/>
                          <a:ea typeface="ＭＳ Ｐゴシック" pitchFamily="34" charset="-128"/>
                          <a:cs typeface="+mj-cs"/>
                        </a:rPr>
                        <a:t>are planed</a:t>
                      </a:r>
                      <a:endParaRPr kumimoji="0" lang="en-GB" altLang="en-US" sz="800" b="0" i="0" u="none" strike="noStrike" kern="1200" cap="none" normalizeH="0" baseline="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US" sz="800" b="0" i="0" u="none" strike="noStrike" kern="1200" cap="none" normalizeH="0" baseline="0" noProof="0" dirty="0" smtClean="0">
                          <a:ln>
                            <a:noFill/>
                          </a:ln>
                          <a:solidFill>
                            <a:schemeClr val="tx1"/>
                          </a:solidFill>
                          <a:effectLst/>
                          <a:latin typeface="+mj-lt"/>
                          <a:ea typeface="ＭＳ Ｐゴシック" pitchFamily="34" charset="-128"/>
                          <a:cs typeface="+mj-cs"/>
                        </a:rPr>
                        <a:t>Do it yourself SOPs missing</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altLang="en-US" sz="800" b="0" i="0" u="none" strike="noStrike" kern="1200" cap="none" normalizeH="0" baseline="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US" sz="800" b="0" i="0" u="none" strike="noStrike" kern="1200" cap="none" normalizeH="0" baseline="0" dirty="0" smtClean="0">
                          <a:ln>
                            <a:noFill/>
                          </a:ln>
                          <a:solidFill>
                            <a:schemeClr val="tx1"/>
                          </a:solidFill>
                          <a:effectLst/>
                          <a:latin typeface="+mj-lt"/>
                          <a:ea typeface="ＭＳ Ｐゴシック" pitchFamily="34" charset="-128"/>
                          <a:cs typeface="+mj-cs"/>
                        </a:rPr>
                        <a:t>Skill Matrix / authorization process not in place</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US" sz="800" b="0" i="0" u="none" strike="noStrike" kern="1200" cap="none" normalizeH="0" baseline="0" dirty="0" smtClean="0">
                          <a:ln>
                            <a:noFill/>
                          </a:ln>
                          <a:solidFill>
                            <a:schemeClr val="tx1"/>
                          </a:solidFill>
                          <a:effectLst/>
                          <a:latin typeface="+mj-lt"/>
                          <a:ea typeface="ＭＳ Ｐゴシック" pitchFamily="34" charset="-128"/>
                          <a:cs typeface="+mj-cs"/>
                        </a:rPr>
                        <a:t>Contractor work placement unclear, supervision insufficient</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US" sz="800" b="0" i="0" u="none" strike="noStrike" kern="1200" cap="none" normalizeH="0" baseline="0" dirty="0" smtClean="0">
                          <a:ln>
                            <a:noFill/>
                          </a:ln>
                          <a:solidFill>
                            <a:schemeClr val="tx1"/>
                          </a:solidFill>
                          <a:effectLst/>
                          <a:latin typeface="+mj-lt"/>
                          <a:ea typeface="ＭＳ Ｐゴシック" pitchFamily="34" charset="-128"/>
                          <a:cs typeface="+mj-cs"/>
                        </a:rPr>
                        <a:t>Outsourcing of activities to the fire brigade</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altLang="en-US" sz="800" b="0" i="0" u="none" strike="noStrike" kern="1200" cap="none" normalizeH="0" baseline="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altLang="en-US" sz="800" b="0" i="0" u="none" strike="noStrike" kern="1200" cap="none" normalizeH="0" baseline="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altLang="en-US" sz="800" b="0" i="0" u="none" strike="noStrike" kern="1200" cap="none" normalizeH="0" baseline="0" dirty="0" smtClean="0">
                        <a:ln>
                          <a:noFill/>
                        </a:ln>
                        <a:solidFill>
                          <a:schemeClr val="tx1"/>
                        </a:solidFill>
                        <a:effectLst/>
                        <a:latin typeface="+mj-lt"/>
                        <a:ea typeface="ＭＳ Ｐゴシック" pitchFamily="34" charset="-128"/>
                        <a:cs typeface="+mj-cs"/>
                      </a:endParaRPr>
                    </a:p>
                    <a:p>
                      <a:pPr marL="0" marR="0" lvl="0" indent="0" algn="l" defTabSz="1018824"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altLang="en-US" sz="800" b="0" i="0" u="none" strike="noStrike" kern="1200" cap="none" normalizeH="0" baseline="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rPr>
                        <a:t>Many changes in the PCO planning and high  PCO Cost</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US" sz="800" b="0" i="0" u="none" strike="noStrike" kern="1200" cap="none" normalizeH="0" baseline="0" dirty="0" smtClean="0">
                          <a:ln>
                            <a:noFill/>
                          </a:ln>
                          <a:solidFill>
                            <a:schemeClr val="tx1"/>
                          </a:solidFill>
                          <a:effectLst/>
                          <a:latin typeface="+mj-lt"/>
                          <a:ea typeface="ＭＳ Ｐゴシック" pitchFamily="34" charset="-128"/>
                          <a:cs typeface="+mj-cs"/>
                        </a:rPr>
                        <a:t>Gatekeeping for chemical changes not in place</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US" sz="800" b="0" i="0" u="none" strike="noStrike" kern="1200" cap="none" normalizeH="0" baseline="0" dirty="0" smtClean="0">
                          <a:ln>
                            <a:noFill/>
                          </a:ln>
                          <a:solidFill>
                            <a:schemeClr val="tx1"/>
                          </a:solidFill>
                          <a:effectLst/>
                          <a:latin typeface="+mj-lt"/>
                          <a:ea typeface="ＭＳ Ｐゴシック" pitchFamily="34" charset="-128"/>
                          <a:cs typeface="+mj-cs"/>
                        </a:rPr>
                        <a:t>Time management missing, high administration</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US" sz="800" b="0" i="0" u="none" strike="noStrike" kern="1200" cap="none" normalizeH="0" baseline="0" dirty="0" smtClean="0">
                          <a:ln>
                            <a:noFill/>
                          </a:ln>
                          <a:solidFill>
                            <a:schemeClr val="tx1"/>
                          </a:solidFill>
                          <a:effectLst/>
                          <a:latin typeface="+mj-lt"/>
                          <a:ea typeface="ＭＳ Ｐゴシック" pitchFamily="34" charset="-128"/>
                          <a:cs typeface="+mj-cs"/>
                        </a:rPr>
                        <a:t>Insourcing </a:t>
                      </a:r>
                      <a:r>
                        <a:rPr kumimoji="0" lang="en-GB" altLang="en-US" sz="800" b="0" i="0" u="none" strike="noStrike" kern="1200" cap="none" normalizeH="0" baseline="0" noProof="0" dirty="0" smtClean="0">
                          <a:ln>
                            <a:noFill/>
                          </a:ln>
                          <a:solidFill>
                            <a:schemeClr val="tx1"/>
                          </a:solidFill>
                          <a:effectLst/>
                          <a:latin typeface="+mj-lt"/>
                          <a:ea typeface="ＭＳ Ｐゴシック" pitchFamily="34" charset="-128"/>
                          <a:cs typeface="+mj-cs"/>
                        </a:rPr>
                        <a:t>of certain activities</a:t>
                      </a:r>
                    </a:p>
                    <a:p>
                      <a:pPr marL="171450" marR="0" lvl="0" indent="-1714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800" b="0" i="0" u="none" strike="noStrike" kern="1200" cap="none" normalizeH="0" baseline="0" noProof="0" dirty="0" smtClean="0">
                        <a:ln>
                          <a:noFill/>
                        </a:ln>
                        <a:solidFill>
                          <a:schemeClr val="tx1"/>
                        </a:solidFill>
                        <a:effectLst/>
                        <a:latin typeface="+mj-lt"/>
                        <a:ea typeface="ＭＳ Ｐゴシック" pitchFamily="34" charset="-128"/>
                        <a:cs typeface="+mj-cs"/>
                      </a:endParaRPr>
                    </a:p>
                  </a:txBody>
                  <a:tcPr marL="83127" marR="83127" marT="40341" marB="40341">
                    <a:solidFill>
                      <a:schemeClr val="bg1"/>
                    </a:solidFill>
                  </a:tcPr>
                </a:tc>
                <a:tc>
                  <a:txBody>
                    <a:bodyPr/>
                    <a:lstStyle/>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Create transparency in PPM plans over all buildings</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Review reason / necessity for preventive maintenance</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Adjust PPM intervals</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Install continuous improvement loop</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Perform cost driver analysis + follow up</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Close IER solve loop, link to asset utilization (AU)</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Define Best Practice for week planning and standardize for all buildings</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Improve gatekeeping including KPI´s</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Match required capacity with current capacity</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Link weekly planning to preventive maintenance &amp; PCO and </a:t>
                      </a:r>
                      <a:r>
                        <a:rPr kumimoji="0" lang="en-GB" altLang="en-GB" sz="800" b="0" i="0" u="none" strike="noStrike" kern="1200" cap="none" normalizeH="0" baseline="0" noProof="0" dirty="0" smtClean="0">
                          <a:ln>
                            <a:noFill/>
                          </a:ln>
                          <a:solidFill>
                            <a:schemeClr val="tx1"/>
                          </a:solidFill>
                          <a:effectLst/>
                          <a:latin typeface="+mj-lt"/>
                          <a:ea typeface="ＭＳ Ｐゴシック" pitchFamily="34" charset="-128"/>
                          <a:cs typeface="+mj-cs"/>
                        </a:rPr>
                        <a:t>optimize planning process </a:t>
                      </a: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(Higher Efficiency)</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Prepare work order properly</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Make tasks clear and all tools available in time</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Install walking tours with Short Interval Control</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Install continuous improvement loop by comparing actual to planned hours </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endParaRPr>
                    </a:p>
                    <a:p>
                      <a:pPr marL="0" marR="0" lvl="0" indent="0" algn="l" defTabSz="1018824"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Define clear skill matrix for contractor work</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Develop and  install  approval process for contractor work</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Regular check of long-term contracts (LV)</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Adjust Roles and Responsibilities</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Clarify and optimize different versions of contractor work</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Free-up time of supervisors</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Introduce short interval control (supervision forms)</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Consolidation of warehouses - (from 700 to 7)</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Identify additional work for fire fighters</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endParaRP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Visualize effect of changing production plan (cost transparency)</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Create a stable production plan environment for better PCO planning (S&amp;OP)</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Install gatekeeping for chemical process, chemical engineering, HAZOP actions</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Fix the freeze dates for Kick-off and flow sheet</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Include hour estimations in set-up lists</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Regular control of progress with own supervisors</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Integration Planning Maintenance - PCO</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PMS, KPI´s, Change control B700</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Multi-skilled personal</a:t>
                      </a:r>
                    </a:p>
                    <a:p>
                      <a:pPr marL="82550" marR="0" lvl="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n-GB" sz="800" b="0" i="0" u="none" strike="noStrike" kern="1200" cap="none" normalizeH="0" baseline="0" dirty="0" smtClean="0">
                          <a:ln>
                            <a:noFill/>
                          </a:ln>
                          <a:solidFill>
                            <a:schemeClr val="tx1"/>
                          </a:solidFill>
                          <a:effectLst/>
                          <a:latin typeface="+mj-lt"/>
                          <a:ea typeface="ＭＳ Ｐゴシック" pitchFamily="34" charset="-128"/>
                          <a:cs typeface="+mj-cs"/>
                        </a:rPr>
                        <a:t>Standardized start-up for all plants (improvement points)</a:t>
                      </a:r>
                    </a:p>
                  </a:txBody>
                  <a:tcPr marL="83127" marR="83127" marT="40341" marB="40341">
                    <a:solidFill>
                      <a:schemeClr val="bg1"/>
                    </a:solidFill>
                  </a:tcPr>
                </a:tc>
              </a:tr>
            </a:tbl>
          </a:graphicData>
        </a:graphic>
      </p:graphicFrame>
      <p:sp>
        <p:nvSpPr>
          <p:cNvPr id="54" name="Slide Number Placeholder 53"/>
          <p:cNvSpPr>
            <a:spLocks noGrp="1"/>
          </p:cNvSpPr>
          <p:nvPr>
            <p:ph type="sldNum" sz="quarter" idx="18"/>
          </p:nvPr>
        </p:nvSpPr>
        <p:spPr/>
        <p:txBody>
          <a:bodyPr/>
          <a:lstStyle/>
          <a:p>
            <a:fld id="{3631101C-D44F-4929-B296-4C41E6D86923}" type="slidenum">
              <a:rPr lang="en-GB" smtClean="0"/>
              <a:t>16</a:t>
            </a:fld>
            <a:endParaRPr lang="en-GB"/>
          </a:p>
        </p:txBody>
      </p:sp>
    </p:spTree>
    <p:extLst>
      <p:ext uri="{BB962C8B-B14F-4D97-AF65-F5344CB8AC3E}">
        <p14:creationId xmlns:p14="http://schemas.microsoft.com/office/powerpoint/2010/main" val="2286835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id" hidden="1"/>
          <p:cNvGrpSpPr/>
          <p:nvPr>
            <p:custDataLst>
              <p:tags r:id="rId1"/>
            </p:custDataLst>
          </p:nvPr>
        </p:nvGrpSpPr>
        <p:grpSpPr>
          <a:xfrm>
            <a:off x="482138" y="605118"/>
            <a:ext cx="8179724" cy="5922085"/>
            <a:chOff x="530352" y="685800"/>
            <a:chExt cx="8997696" cy="6711696"/>
          </a:xfrm>
        </p:grpSpPr>
        <p:sp>
          <p:nvSpPr>
            <p:cNvPr id="4" name="Footer block" hidden="1"/>
            <p:cNvSpPr>
              <a:spLocks noChangeArrowheads="1"/>
            </p:cNvSpPr>
            <p:nvPr/>
          </p:nvSpPr>
          <p:spPr bwMode="gray">
            <a:xfrm>
              <a:off x="530352" y="6784848"/>
              <a:ext cx="8997696"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819158">
                <a:defRPr/>
              </a:pPr>
              <a:endParaRPr lang="de-DE" dirty="0"/>
            </a:p>
          </p:txBody>
        </p:sp>
        <p:sp>
          <p:nvSpPr>
            <p:cNvPr id="5" name="Title block" hidden="1"/>
            <p:cNvSpPr>
              <a:spLocks noChangeArrowheads="1"/>
            </p:cNvSpPr>
            <p:nvPr/>
          </p:nvSpPr>
          <p:spPr bwMode="gray">
            <a:xfrm>
              <a:off x="530352" y="1143000"/>
              <a:ext cx="8997696"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819158">
                <a:defRPr/>
              </a:pPr>
              <a:endParaRPr lang="de-DE" dirty="0"/>
            </a:p>
          </p:txBody>
        </p:sp>
        <p:sp>
          <p:nvSpPr>
            <p:cNvPr id="6" name="Header block" hidden="1"/>
            <p:cNvSpPr>
              <a:spLocks noChangeArrowheads="1"/>
            </p:cNvSpPr>
            <p:nvPr/>
          </p:nvSpPr>
          <p:spPr bwMode="gray">
            <a:xfrm>
              <a:off x="530352" y="685800"/>
              <a:ext cx="8997696"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719435">
                <a:buSzPct val="90000"/>
                <a:defRPr/>
              </a:pPr>
              <a:endParaRPr lang="de-DE" sz="1300" dirty="0">
                <a:solidFill>
                  <a:schemeClr val="folHlink"/>
                </a:solidFill>
                <a:cs typeface="Arial" charset="0"/>
              </a:endParaRPr>
            </a:p>
          </p:txBody>
        </p:sp>
        <p:grpSp>
          <p:nvGrpSpPr>
            <p:cNvPr id="7" name="Group 600" hidden="1"/>
            <p:cNvGrpSpPr/>
            <p:nvPr userDrawn="1"/>
          </p:nvGrpSpPr>
          <p:grpSpPr>
            <a:xfrm>
              <a:off x="530352" y="6016752"/>
              <a:ext cx="8997696" cy="612648"/>
              <a:chOff x="530352" y="6016752"/>
              <a:chExt cx="8997696" cy="612648"/>
            </a:xfrm>
          </p:grpSpPr>
          <p:sp>
            <p:nvSpPr>
              <p:cNvPr id="43" name="Content block 606" hidden="1"/>
              <p:cNvSpPr>
                <a:spLocks noChangeArrowheads="1"/>
              </p:cNvSpPr>
              <p:nvPr/>
            </p:nvSpPr>
            <p:spPr bwMode="gray">
              <a:xfrm>
                <a:off x="8156448"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4"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5"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6" name="Content block 603" hidden="1"/>
              <p:cNvSpPr>
                <a:spLocks noChangeArrowheads="1"/>
              </p:cNvSpPr>
              <p:nvPr/>
            </p:nvSpPr>
            <p:spPr bwMode="gray">
              <a:xfrm>
                <a:off x="3584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7" name="Content block 602" hidden="1"/>
              <p:cNvSpPr>
                <a:spLocks noChangeArrowheads="1"/>
              </p:cNvSpPr>
              <p:nvPr/>
            </p:nvSpPr>
            <p:spPr bwMode="gray">
              <a:xfrm>
                <a:off x="2057400"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8" name="Content block 601" hidden="1"/>
              <p:cNvSpPr>
                <a:spLocks noChangeArrowheads="1"/>
              </p:cNvSpPr>
              <p:nvPr/>
            </p:nvSpPr>
            <p:spPr bwMode="gray">
              <a:xfrm>
                <a:off x="530352"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nvGrpSpPr>
            <p:cNvPr id="8" name="Group 500" hidden="1"/>
            <p:cNvGrpSpPr/>
            <p:nvPr userDrawn="1"/>
          </p:nvGrpSpPr>
          <p:grpSpPr>
            <a:xfrm>
              <a:off x="530352" y="5257800"/>
              <a:ext cx="8997696" cy="612648"/>
              <a:chOff x="530352" y="5257800"/>
              <a:chExt cx="8997696" cy="612648"/>
            </a:xfrm>
          </p:grpSpPr>
          <p:sp>
            <p:nvSpPr>
              <p:cNvPr id="37" name="Content block 506" hidden="1"/>
              <p:cNvSpPr>
                <a:spLocks noChangeArrowheads="1"/>
              </p:cNvSpPr>
              <p:nvPr/>
            </p:nvSpPr>
            <p:spPr bwMode="gray">
              <a:xfrm>
                <a:off x="8156448"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8"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9"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0" name="Content block 503" hidden="1"/>
              <p:cNvSpPr>
                <a:spLocks noChangeArrowheads="1"/>
              </p:cNvSpPr>
              <p:nvPr/>
            </p:nvSpPr>
            <p:spPr bwMode="gray">
              <a:xfrm>
                <a:off x="3584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1" name="Content block 502" hidden="1"/>
              <p:cNvSpPr>
                <a:spLocks noChangeArrowheads="1"/>
              </p:cNvSpPr>
              <p:nvPr/>
            </p:nvSpPr>
            <p:spPr bwMode="gray">
              <a:xfrm>
                <a:off x="2057400"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2" name="Content block 501" hidden="1"/>
              <p:cNvSpPr>
                <a:spLocks noChangeArrowheads="1"/>
              </p:cNvSpPr>
              <p:nvPr/>
            </p:nvSpPr>
            <p:spPr bwMode="gray">
              <a:xfrm>
                <a:off x="530352"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nvGrpSpPr>
            <p:cNvPr id="9" name="Group 400" hidden="1"/>
            <p:cNvGrpSpPr/>
            <p:nvPr userDrawn="1"/>
          </p:nvGrpSpPr>
          <p:grpSpPr>
            <a:xfrm>
              <a:off x="530352" y="4498848"/>
              <a:ext cx="8997696" cy="612648"/>
              <a:chOff x="530352" y="4498848"/>
              <a:chExt cx="8997696" cy="612648"/>
            </a:xfrm>
          </p:grpSpPr>
          <p:sp>
            <p:nvSpPr>
              <p:cNvPr id="31" name="Content block 406" hidden="1"/>
              <p:cNvSpPr>
                <a:spLocks noChangeArrowheads="1"/>
              </p:cNvSpPr>
              <p:nvPr/>
            </p:nvSpPr>
            <p:spPr bwMode="gray">
              <a:xfrm>
                <a:off x="8156448"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2"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3"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4" name="Content block 403" hidden="1"/>
              <p:cNvSpPr>
                <a:spLocks noChangeArrowheads="1"/>
              </p:cNvSpPr>
              <p:nvPr/>
            </p:nvSpPr>
            <p:spPr bwMode="gray">
              <a:xfrm>
                <a:off x="3584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5" name="Content block 402" hidden="1"/>
              <p:cNvSpPr>
                <a:spLocks noChangeArrowheads="1"/>
              </p:cNvSpPr>
              <p:nvPr/>
            </p:nvSpPr>
            <p:spPr bwMode="gray">
              <a:xfrm>
                <a:off x="2057400"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6" name="Content block 401" hidden="1"/>
              <p:cNvSpPr>
                <a:spLocks noChangeArrowheads="1"/>
              </p:cNvSpPr>
              <p:nvPr/>
            </p:nvSpPr>
            <p:spPr bwMode="gray">
              <a:xfrm>
                <a:off x="530352"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nvGrpSpPr>
            <p:cNvPr id="10" name="Group 300" hidden="1"/>
            <p:cNvGrpSpPr/>
            <p:nvPr userDrawn="1"/>
          </p:nvGrpSpPr>
          <p:grpSpPr>
            <a:xfrm>
              <a:off x="530352" y="3730752"/>
              <a:ext cx="8997696" cy="612648"/>
              <a:chOff x="530352" y="3730752"/>
              <a:chExt cx="8997696" cy="612648"/>
            </a:xfrm>
          </p:grpSpPr>
          <p:sp>
            <p:nvSpPr>
              <p:cNvPr id="25" name="Content block 306" hidden="1"/>
              <p:cNvSpPr>
                <a:spLocks noChangeArrowheads="1"/>
              </p:cNvSpPr>
              <p:nvPr/>
            </p:nvSpPr>
            <p:spPr bwMode="gray">
              <a:xfrm>
                <a:off x="8156448"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6"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7"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8" name="Content block 303" hidden="1"/>
              <p:cNvSpPr>
                <a:spLocks noChangeArrowheads="1"/>
              </p:cNvSpPr>
              <p:nvPr/>
            </p:nvSpPr>
            <p:spPr bwMode="gray">
              <a:xfrm>
                <a:off x="3584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9" name="Content block 302" hidden="1"/>
              <p:cNvSpPr>
                <a:spLocks noChangeArrowheads="1"/>
              </p:cNvSpPr>
              <p:nvPr/>
            </p:nvSpPr>
            <p:spPr bwMode="gray">
              <a:xfrm>
                <a:off x="2057400"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0" name="Content block 301" hidden="1"/>
              <p:cNvSpPr>
                <a:spLocks noChangeArrowheads="1"/>
              </p:cNvSpPr>
              <p:nvPr/>
            </p:nvSpPr>
            <p:spPr bwMode="gray">
              <a:xfrm>
                <a:off x="530352"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nvGrpSpPr>
            <p:cNvPr id="11" name="Group 200" hidden="1"/>
            <p:cNvGrpSpPr/>
            <p:nvPr userDrawn="1"/>
          </p:nvGrpSpPr>
          <p:grpSpPr>
            <a:xfrm>
              <a:off x="530352" y="2971800"/>
              <a:ext cx="8997696" cy="612648"/>
              <a:chOff x="530352" y="2971800"/>
              <a:chExt cx="8997696" cy="612648"/>
            </a:xfrm>
          </p:grpSpPr>
          <p:sp>
            <p:nvSpPr>
              <p:cNvPr id="19" name="Content block 206" hidden="1"/>
              <p:cNvSpPr>
                <a:spLocks noChangeArrowheads="1"/>
              </p:cNvSpPr>
              <p:nvPr/>
            </p:nvSpPr>
            <p:spPr bwMode="gray">
              <a:xfrm>
                <a:off x="8156448"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0"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1"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2" name="Content block 203" hidden="1"/>
              <p:cNvSpPr>
                <a:spLocks noChangeArrowheads="1"/>
              </p:cNvSpPr>
              <p:nvPr/>
            </p:nvSpPr>
            <p:spPr bwMode="gray">
              <a:xfrm>
                <a:off x="3584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3" name="Content block 202" hidden="1"/>
              <p:cNvSpPr>
                <a:spLocks noChangeArrowheads="1"/>
              </p:cNvSpPr>
              <p:nvPr/>
            </p:nvSpPr>
            <p:spPr bwMode="gray">
              <a:xfrm>
                <a:off x="2057400"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4" name="Content block 201" hidden="1"/>
              <p:cNvSpPr>
                <a:spLocks noChangeArrowheads="1"/>
              </p:cNvSpPr>
              <p:nvPr/>
            </p:nvSpPr>
            <p:spPr bwMode="gray">
              <a:xfrm>
                <a:off x="530352"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nvGrpSpPr>
            <p:cNvPr id="12" name="Group 100" hidden="1"/>
            <p:cNvGrpSpPr/>
            <p:nvPr userDrawn="1"/>
          </p:nvGrpSpPr>
          <p:grpSpPr>
            <a:xfrm>
              <a:off x="530352" y="2212848"/>
              <a:ext cx="8997696" cy="612648"/>
              <a:chOff x="530352" y="2212848"/>
              <a:chExt cx="8997696" cy="612648"/>
            </a:xfrm>
          </p:grpSpPr>
          <p:sp>
            <p:nvSpPr>
              <p:cNvPr id="13" name="Content block 106" hidden="1"/>
              <p:cNvSpPr>
                <a:spLocks noChangeArrowheads="1"/>
              </p:cNvSpPr>
              <p:nvPr/>
            </p:nvSpPr>
            <p:spPr bwMode="gray">
              <a:xfrm>
                <a:off x="8156448"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14"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15"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16"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17" name="Content block 102" hidden="1"/>
              <p:cNvSpPr>
                <a:spLocks noChangeArrowheads="1"/>
              </p:cNvSpPr>
              <p:nvPr/>
            </p:nvSpPr>
            <p:spPr bwMode="gray">
              <a:xfrm>
                <a:off x="2057400"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18" name="Content block 101" hidden="1"/>
              <p:cNvSpPr>
                <a:spLocks noChangeArrowheads="1"/>
              </p:cNvSpPr>
              <p:nvPr/>
            </p:nvSpPr>
            <p:spPr bwMode="gray">
              <a:xfrm>
                <a:off x="530352"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sp>
        <p:nvSpPr>
          <p:cNvPr id="52" name="Titel 51"/>
          <p:cNvSpPr>
            <a:spLocks noGrp="1"/>
          </p:cNvSpPr>
          <p:nvPr>
            <p:ph type="title"/>
          </p:nvPr>
        </p:nvSpPr>
        <p:spPr/>
        <p:txBody>
          <a:bodyPr/>
          <a:lstStyle/>
          <a:p>
            <a:r>
              <a:rPr lang="en-US" dirty="0"/>
              <a:t>Example – </a:t>
            </a:r>
            <a:r>
              <a:rPr lang="en-US" noProof="1"/>
              <a:t>OpEx</a:t>
            </a:r>
            <a:r>
              <a:rPr lang="en-US" dirty="0"/>
              <a:t> Project  </a:t>
            </a:r>
            <a:r>
              <a:rPr lang="en-US" dirty="0" smtClean="0"/>
              <a:t>Tools &amp; Techniques I</a:t>
            </a:r>
            <a:endParaRPr lang="en-US" dirty="0"/>
          </a:p>
        </p:txBody>
      </p:sp>
      <p:sp>
        <p:nvSpPr>
          <p:cNvPr id="50" name="Section Footer"/>
          <p:cNvSpPr txBox="1"/>
          <p:nvPr>
            <p:custDataLst>
              <p:tags r:id="rId2"/>
            </p:custDataLst>
          </p:nvPr>
        </p:nvSpPr>
        <p:spPr>
          <a:xfrm>
            <a:off x="483616" y="6259473"/>
            <a:ext cx="1747273" cy="153888"/>
          </a:xfrm>
          <a:prstGeom prst="rect">
            <a:avLst/>
          </a:prstGeom>
          <a:noFill/>
        </p:spPr>
        <p:txBody>
          <a:bodyPr wrap="none" lIns="0" tIns="0" rIns="0" bIns="0" rtlCol="0">
            <a:spAutoFit/>
          </a:bodyPr>
          <a:lstStyle/>
          <a:p>
            <a:pPr indent="-274288">
              <a:spcAft>
                <a:spcPts val="900"/>
              </a:spcAft>
            </a:pPr>
            <a:r>
              <a:rPr lang="de-DE" sz="1000" noProof="1"/>
              <a:t>OpEx Project - Live Example • </a:t>
            </a:r>
          </a:p>
        </p:txBody>
      </p:sp>
      <p:sp>
        <p:nvSpPr>
          <p:cNvPr id="51" name="Section Header" hidden="1"/>
          <p:cNvSpPr txBox="1"/>
          <p:nvPr>
            <p:custDataLst>
              <p:tags r:id="rId3"/>
            </p:custDataLst>
          </p:nvPr>
        </p:nvSpPr>
        <p:spPr>
          <a:xfrm>
            <a:off x="473825" y="717883"/>
            <a:ext cx="176330" cy="153888"/>
          </a:xfrm>
          <a:prstGeom prst="rect">
            <a:avLst/>
          </a:prstGeom>
          <a:noFill/>
        </p:spPr>
        <p:txBody>
          <a:bodyPr wrap="none" lIns="0" tIns="0" rIns="0" bIns="0" rtlCol="0">
            <a:spAutoFit/>
          </a:bodyPr>
          <a:lstStyle/>
          <a:p>
            <a:pPr indent="-274288">
              <a:spcAft>
                <a:spcPts val="900"/>
              </a:spcAft>
            </a:pPr>
            <a:r>
              <a:rPr lang="de-DE" sz="1000" noProof="1">
                <a:ea typeface="Cambria Math" pitchFamily="18" charset="0"/>
              </a:rPr>
              <a:t>  – </a:t>
            </a:r>
          </a:p>
        </p:txBody>
      </p:sp>
      <p:sp>
        <p:nvSpPr>
          <p:cNvPr id="65" name="TextBox 64"/>
          <p:cNvSpPr txBox="1"/>
          <p:nvPr/>
        </p:nvSpPr>
        <p:spPr>
          <a:xfrm>
            <a:off x="3302293" y="2088584"/>
            <a:ext cx="2402693" cy="1107996"/>
          </a:xfrm>
          <a:prstGeom prst="rect">
            <a:avLst/>
          </a:prstGeom>
          <a:noFill/>
        </p:spPr>
        <p:txBody>
          <a:bodyPr wrap="square" lIns="0" tIns="0" rIns="0" bIns="0" rtlCol="0">
            <a:spAutoFit/>
          </a:bodyPr>
          <a:lstStyle/>
          <a:p>
            <a:pPr marL="153859" indent="-153859">
              <a:buFont typeface="Arial" panose="020B0604020202020204" pitchFamily="34" charset="0"/>
              <a:buChar char="•"/>
            </a:pPr>
            <a:endParaRPr lang="de-DE" sz="900" dirty="0">
              <a:latin typeface="Georgia" pitchFamily="18" charset="0"/>
              <a:cs typeface="Arial" pitchFamily="34" charset="0"/>
            </a:endParaRPr>
          </a:p>
          <a:p>
            <a:pPr marL="153859" indent="-153859">
              <a:buFont typeface="Arial" panose="020B0604020202020204" pitchFamily="34" charset="0"/>
              <a:buChar char="•"/>
            </a:pPr>
            <a:endParaRPr lang="de-DE" sz="900" dirty="0">
              <a:latin typeface="Georgia" pitchFamily="18" charset="0"/>
              <a:cs typeface="Arial" pitchFamily="34" charset="0"/>
            </a:endParaRPr>
          </a:p>
          <a:p>
            <a:pPr marL="153859" indent="-153859">
              <a:buFont typeface="Arial" panose="020B0604020202020204" pitchFamily="34" charset="0"/>
              <a:buChar char="•"/>
            </a:pPr>
            <a:endParaRPr lang="de-DE" sz="900" dirty="0">
              <a:latin typeface="Georgia" pitchFamily="18" charset="0"/>
              <a:cs typeface="Arial" pitchFamily="34" charset="0"/>
            </a:endParaRPr>
          </a:p>
          <a:p>
            <a:pPr marL="153859" indent="-153859">
              <a:buFont typeface="Arial" panose="020B0604020202020204" pitchFamily="34" charset="0"/>
              <a:buChar char="•"/>
            </a:pPr>
            <a:endParaRPr lang="de-DE" sz="900" dirty="0">
              <a:latin typeface="Georgia" pitchFamily="18" charset="0"/>
              <a:cs typeface="Arial" pitchFamily="34" charset="0"/>
            </a:endParaRPr>
          </a:p>
          <a:p>
            <a:pPr marL="153859" indent="-153859">
              <a:buFont typeface="Arial" panose="020B0604020202020204" pitchFamily="34" charset="0"/>
              <a:buChar char="•"/>
            </a:pPr>
            <a:endParaRPr lang="de-DE" sz="900" dirty="0">
              <a:latin typeface="Georgia" pitchFamily="18" charset="0"/>
              <a:cs typeface="Arial" pitchFamily="34" charset="0"/>
            </a:endParaRPr>
          </a:p>
          <a:p>
            <a:pPr marL="153859" indent="-153859">
              <a:buFont typeface="Arial" panose="020B0604020202020204" pitchFamily="34" charset="0"/>
              <a:buChar char="•"/>
            </a:pPr>
            <a:endParaRPr lang="de-DE" sz="900" dirty="0">
              <a:latin typeface="Georgia" pitchFamily="18" charset="0"/>
              <a:cs typeface="Arial" pitchFamily="34" charset="0"/>
            </a:endParaRPr>
          </a:p>
          <a:p>
            <a:pPr marL="153859" indent="-153859">
              <a:buFont typeface="Arial" panose="020B0604020202020204" pitchFamily="34" charset="0"/>
              <a:buChar char="•"/>
            </a:pPr>
            <a:endParaRPr lang="de-DE" sz="900" dirty="0">
              <a:latin typeface="Georgia" pitchFamily="18" charset="0"/>
              <a:cs typeface="Arial" pitchFamily="34" charset="0"/>
            </a:endParaRPr>
          </a:p>
          <a:p>
            <a:endParaRPr lang="de-DE" sz="900" dirty="0">
              <a:latin typeface="Georgia" pitchFamily="18" charset="0"/>
              <a:cs typeface="Arial" pitchFamily="34" charset="0"/>
            </a:endParaRPr>
          </a:p>
        </p:txBody>
      </p:sp>
      <p:graphicFrame>
        <p:nvGraphicFramePr>
          <p:cNvPr id="2" name="Table 1"/>
          <p:cNvGraphicFramePr>
            <a:graphicFrameLocks noGrp="1"/>
          </p:cNvGraphicFramePr>
          <p:nvPr>
            <p:custDataLst>
              <p:tags r:id="rId4"/>
            </p:custDataLst>
            <p:extLst>
              <p:ext uri="{D42A27DB-BD31-4B8C-83A1-F6EECF244321}">
                <p14:modId xmlns:p14="http://schemas.microsoft.com/office/powerpoint/2010/main" val="3977830860"/>
              </p:ext>
            </p:extLst>
          </p:nvPr>
        </p:nvGraphicFramePr>
        <p:xfrm>
          <a:off x="437978" y="1459370"/>
          <a:ext cx="8223885" cy="5277520"/>
        </p:xfrm>
        <a:graphic>
          <a:graphicData uri="http://schemas.openxmlformats.org/drawingml/2006/table">
            <a:tbl>
              <a:tblPr firstRow="1" firstCol="1" bandRow="1"/>
              <a:tblGrid>
                <a:gridCol w="2063506"/>
                <a:gridCol w="3419084"/>
                <a:gridCol w="2741295"/>
              </a:tblGrid>
              <a:tr h="327212">
                <a:tc>
                  <a:txBody>
                    <a:bodyPr/>
                    <a:lstStyle/>
                    <a:p>
                      <a:r>
                        <a:rPr lang="en-US" sz="1100" b="1" kern="1200" noProof="0" dirty="0" smtClean="0">
                          <a:solidFill>
                            <a:schemeClr val="bg1"/>
                          </a:solidFill>
                          <a:latin typeface="+mj-lt"/>
                          <a:ea typeface="+mj-ea"/>
                          <a:cs typeface="+mj-cs"/>
                        </a:rPr>
                        <a:t>Tools  &amp; Techniques</a:t>
                      </a:r>
                      <a:endParaRPr lang="en-US" sz="1100" b="1" kern="1200" noProof="0" dirty="0">
                        <a:solidFill>
                          <a:schemeClr val="bg1"/>
                        </a:solidFill>
                        <a:latin typeface="+mj-lt"/>
                        <a:ea typeface="+mj-ea"/>
                        <a:cs typeface="+mj-cs"/>
                      </a:endParaRPr>
                    </a:p>
                  </a:txBody>
                  <a:tcPr marL="83127" marR="83127" marT="40341" marB="40341">
                    <a:solidFill>
                      <a:schemeClr val="tx2"/>
                    </a:solidFill>
                  </a:tcPr>
                </a:tc>
                <a:tc>
                  <a:txBody>
                    <a:bodyPr/>
                    <a:lstStyle/>
                    <a:p>
                      <a:pPr marL="0" algn="l" defTabSz="1018824" rtl="0" eaLnBrk="1" latinLnBrk="0" hangingPunct="1"/>
                      <a:r>
                        <a:rPr lang="en-US" sz="1100" b="1" kern="1200" noProof="0" dirty="0" smtClean="0">
                          <a:solidFill>
                            <a:schemeClr val="bg1"/>
                          </a:solidFill>
                          <a:latin typeface="+mj-lt"/>
                          <a:ea typeface="+mj-ea"/>
                          <a:cs typeface="+mj-cs"/>
                        </a:rPr>
                        <a:t>Use</a:t>
                      </a:r>
                      <a:r>
                        <a:rPr lang="en-US" sz="1100" b="1" kern="1200" baseline="0" noProof="0" dirty="0" smtClean="0">
                          <a:solidFill>
                            <a:schemeClr val="bg1"/>
                          </a:solidFill>
                          <a:latin typeface="+mj-lt"/>
                          <a:ea typeface="+mj-ea"/>
                          <a:cs typeface="+mj-cs"/>
                        </a:rPr>
                        <a:t> </a:t>
                      </a:r>
                      <a:r>
                        <a:rPr lang="en-US" sz="1100" b="1" kern="1200" noProof="0" dirty="0" smtClean="0">
                          <a:solidFill>
                            <a:schemeClr val="bg1"/>
                          </a:solidFill>
                          <a:latin typeface="+mj-lt"/>
                          <a:ea typeface="+mj-ea"/>
                          <a:cs typeface="+mj-cs"/>
                        </a:rPr>
                        <a:t>during the project </a:t>
                      </a:r>
                      <a:endParaRPr lang="en-US" sz="1100" b="1" kern="1200" noProof="0" dirty="0">
                        <a:solidFill>
                          <a:schemeClr val="bg1"/>
                        </a:solidFill>
                        <a:latin typeface="+mj-lt"/>
                        <a:ea typeface="+mj-ea"/>
                        <a:cs typeface="+mj-cs"/>
                      </a:endParaRPr>
                    </a:p>
                  </a:txBody>
                  <a:tcPr marL="83127" marR="83127" marT="40341" marB="40341">
                    <a:solidFill>
                      <a:schemeClr val="tx2"/>
                    </a:solidFill>
                  </a:tcPr>
                </a:tc>
                <a:tc>
                  <a:txBody>
                    <a:bodyPr/>
                    <a:lstStyle/>
                    <a:p>
                      <a:pPr marL="0" algn="l" defTabSz="1018824" rtl="0" eaLnBrk="1" latinLnBrk="0" hangingPunct="1"/>
                      <a:r>
                        <a:rPr lang="en-US" sz="1100" b="1" kern="1200" noProof="0" dirty="0" smtClean="0">
                          <a:solidFill>
                            <a:schemeClr val="bg1"/>
                          </a:solidFill>
                          <a:latin typeface="+mj-lt"/>
                          <a:ea typeface="+mj-ea"/>
                          <a:cs typeface="+mj-cs"/>
                        </a:rPr>
                        <a:t>Benefit of usage</a:t>
                      </a:r>
                      <a:endParaRPr lang="en-US" sz="1100" b="1" kern="1200" noProof="0" dirty="0">
                        <a:solidFill>
                          <a:schemeClr val="bg1"/>
                        </a:solidFill>
                        <a:latin typeface="+mj-lt"/>
                        <a:ea typeface="+mj-ea"/>
                        <a:cs typeface="+mj-cs"/>
                      </a:endParaRPr>
                    </a:p>
                  </a:txBody>
                  <a:tcPr marL="83127" marR="83127" marT="40341" marB="40341">
                    <a:solidFill>
                      <a:schemeClr val="tx2"/>
                    </a:solidFill>
                  </a:tcPr>
                </a:tc>
              </a:tr>
              <a:tr h="484094">
                <a:tc>
                  <a:txBody>
                    <a:bodyPr/>
                    <a:lstStyle/>
                    <a:p>
                      <a:r>
                        <a:rPr lang="en-US" sz="1100" b="1" kern="1200" noProof="0" dirty="0" smtClean="0">
                          <a:solidFill>
                            <a:schemeClr val="tx1"/>
                          </a:solidFill>
                          <a:latin typeface="Georgia" pitchFamily="18" charset="0"/>
                          <a:ea typeface="+mn-ea"/>
                          <a:cs typeface="Arial" pitchFamily="34" charset="0"/>
                        </a:rPr>
                        <a:t>Stakeholder Analysis Template</a:t>
                      </a:r>
                      <a:endParaRPr lang="en-US" sz="1100" b="1" kern="1200" noProof="0" dirty="0">
                        <a:solidFill>
                          <a:schemeClr val="tx1"/>
                        </a:solidFill>
                        <a:latin typeface="Georgia" pitchFamily="18" charset="0"/>
                        <a:ea typeface="+mn-ea"/>
                        <a:cs typeface="Arial" pitchFamily="34" charset="0"/>
                      </a:endParaRP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To identify the  right Stakeholders, measure their  impact on the project results and the position vs. the project</a:t>
                      </a:r>
                    </a:p>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TO define actions based on impact / position of Stakeholders</a:t>
                      </a:r>
                    </a:p>
                  </a:txBody>
                  <a:tcPr marL="83127" marR="83127" marT="40341" marB="40341">
                    <a:solidFill>
                      <a:schemeClr val="bg1"/>
                    </a:solidFill>
                  </a:tcPr>
                </a:tc>
                <a:tc>
                  <a:txBody>
                    <a:bodyPr/>
                    <a:lstStyle/>
                    <a:p>
                      <a:pPr marL="82550" indent="-82550">
                        <a:buFont typeface="Arial" panose="020B0604020202020204" pitchFamily="34" charset="0"/>
                        <a:buChar char="•"/>
                      </a:pPr>
                      <a:r>
                        <a:rPr lang="en-US" sz="900" baseline="0" noProof="0" dirty="0" smtClean="0"/>
                        <a:t>Secure of Stakeholder Engagement during the project</a:t>
                      </a:r>
                    </a:p>
                  </a:txBody>
                  <a:tcPr marL="83127" marR="83127" marT="40341" marB="40341">
                    <a:solidFill>
                      <a:schemeClr val="bg1"/>
                    </a:solidFill>
                  </a:tcPr>
                </a:tc>
              </a:tr>
              <a:tr h="484094">
                <a:tc>
                  <a:txBody>
                    <a:bodyPr/>
                    <a:lstStyle/>
                    <a:p>
                      <a:r>
                        <a:rPr lang="en-US" sz="1100" b="1" kern="1200" noProof="0" dirty="0" smtClean="0">
                          <a:solidFill>
                            <a:schemeClr val="tx1"/>
                          </a:solidFill>
                          <a:latin typeface="Georgia" pitchFamily="18" charset="0"/>
                          <a:ea typeface="+mn-ea"/>
                          <a:cs typeface="Arial" pitchFamily="34" charset="0"/>
                        </a:rPr>
                        <a:t>DILO Studies </a:t>
                      </a:r>
                    </a:p>
                    <a:p>
                      <a:r>
                        <a:rPr lang="en-US" sz="1100" b="1" kern="1200" noProof="0" dirty="0" smtClean="0">
                          <a:solidFill>
                            <a:schemeClr val="tx1"/>
                          </a:solidFill>
                          <a:latin typeface="Georgia" pitchFamily="18" charset="0"/>
                          <a:ea typeface="+mn-ea"/>
                          <a:cs typeface="Arial" pitchFamily="34" charset="0"/>
                        </a:rPr>
                        <a:t>(Day in the life of)</a:t>
                      </a:r>
                      <a:endParaRPr lang="en-US" sz="1100" b="1" kern="1200" noProof="0" dirty="0">
                        <a:solidFill>
                          <a:schemeClr val="tx1"/>
                        </a:solidFill>
                        <a:latin typeface="Georgia" pitchFamily="18" charset="0"/>
                        <a:ea typeface="+mn-ea"/>
                        <a:cs typeface="Arial" pitchFamily="34" charset="0"/>
                      </a:endParaRP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Conducted on Fitters </a:t>
                      </a:r>
                    </a:p>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Conducted  on Cleaning Team </a:t>
                      </a:r>
                    </a:p>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Conducted on Operators</a:t>
                      </a:r>
                      <a:endParaRPr lang="en-US" sz="900" kern="1200" baseline="0" noProof="0" dirty="0">
                        <a:solidFill>
                          <a:schemeClr val="dk1"/>
                        </a:solidFill>
                        <a:latin typeface="+mj-lt"/>
                        <a:ea typeface="+mj-ea"/>
                        <a:cs typeface="+mj-cs"/>
                      </a:endParaRP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Find out the % of NVA time and define actions to reduce wasted time</a:t>
                      </a:r>
                      <a:endParaRPr lang="en-US" sz="900" kern="1200" baseline="0" noProof="0" dirty="0">
                        <a:solidFill>
                          <a:schemeClr val="dk1"/>
                        </a:solidFill>
                        <a:latin typeface="+mj-lt"/>
                        <a:ea typeface="+mj-ea"/>
                        <a:cs typeface="+mj-cs"/>
                      </a:endParaRPr>
                    </a:p>
                  </a:txBody>
                  <a:tcPr marL="83127" marR="83127" marT="40341" marB="40341">
                    <a:solidFill>
                      <a:schemeClr val="bg1"/>
                    </a:solidFill>
                  </a:tcPr>
                </a:tc>
              </a:tr>
              <a:tr h="618565">
                <a:tc>
                  <a:txBody>
                    <a:bodyPr/>
                    <a:lstStyle/>
                    <a:p>
                      <a:r>
                        <a:rPr lang="en-US" sz="1100" b="1" kern="1200" noProof="0" dirty="0" smtClean="0">
                          <a:solidFill>
                            <a:schemeClr val="tx1"/>
                          </a:solidFill>
                          <a:latin typeface="Georgia" pitchFamily="18" charset="0"/>
                          <a:ea typeface="+mn-ea"/>
                          <a:cs typeface="Arial" pitchFamily="34" charset="0"/>
                        </a:rPr>
                        <a:t>Failure Measurement  System (List)</a:t>
                      </a:r>
                      <a:endParaRPr lang="en-US" sz="1100" b="1" kern="1200" noProof="0" dirty="0">
                        <a:solidFill>
                          <a:schemeClr val="tx1"/>
                        </a:solidFill>
                        <a:latin typeface="Georgia" pitchFamily="18" charset="0"/>
                        <a:ea typeface="+mn-ea"/>
                        <a:cs typeface="Arial" pitchFamily="34" charset="0"/>
                      </a:endParaRP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Installed a simple system on the </a:t>
                      </a:r>
                      <a:r>
                        <a:rPr lang="en-US" sz="900" kern="1200" baseline="0" noProof="0" dirty="0" err="1" smtClean="0">
                          <a:solidFill>
                            <a:schemeClr val="dk1"/>
                          </a:solidFill>
                          <a:latin typeface="+mj-lt"/>
                          <a:ea typeface="+mj-ea"/>
                          <a:cs typeface="+mj-cs"/>
                        </a:rPr>
                        <a:t>shopfloor</a:t>
                      </a:r>
                      <a:r>
                        <a:rPr lang="en-US" sz="900" kern="1200" baseline="0" noProof="0" dirty="0" smtClean="0">
                          <a:solidFill>
                            <a:schemeClr val="dk1"/>
                          </a:solidFill>
                          <a:latin typeface="+mj-lt"/>
                          <a:ea typeface="+mj-ea"/>
                          <a:cs typeface="+mj-cs"/>
                        </a:rPr>
                        <a:t> in order to measure the # of failures on machines, categorize them and evaluate the time loss per failure (e.g. short stop)</a:t>
                      </a:r>
                      <a:endParaRPr lang="en-US" sz="900" kern="1200" baseline="0" noProof="0" dirty="0">
                        <a:solidFill>
                          <a:schemeClr val="dk1"/>
                        </a:solidFill>
                        <a:latin typeface="+mj-lt"/>
                        <a:ea typeface="+mj-ea"/>
                        <a:cs typeface="+mj-cs"/>
                      </a:endParaRP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We measured the  No. of failures &amp; Categorized them</a:t>
                      </a:r>
                    </a:p>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The counting of failures is basis  for RCA/FMEA and for  Measurement  of  KPIs</a:t>
                      </a:r>
                    </a:p>
                  </a:txBody>
                  <a:tcPr marL="83127" marR="83127" marT="40341" marB="40341">
                    <a:solidFill>
                      <a:schemeClr val="bg1"/>
                    </a:solidFill>
                  </a:tcPr>
                </a:tc>
              </a:tr>
              <a:tr h="327212">
                <a:tc>
                  <a:txBody>
                    <a:bodyPr/>
                    <a:lstStyle/>
                    <a:p>
                      <a:r>
                        <a:rPr lang="en-US" sz="1100" b="1" kern="1200" noProof="0" dirty="0" smtClean="0">
                          <a:solidFill>
                            <a:schemeClr val="tx1"/>
                          </a:solidFill>
                          <a:latin typeface="Georgia" pitchFamily="18" charset="0"/>
                          <a:ea typeface="+mn-ea"/>
                          <a:cs typeface="Arial" pitchFamily="34" charset="0"/>
                        </a:rPr>
                        <a:t>Histogram</a:t>
                      </a:r>
                      <a:endParaRPr lang="en-US" sz="1100" b="1" kern="1200" noProof="0" dirty="0">
                        <a:solidFill>
                          <a:schemeClr val="tx1"/>
                        </a:solidFill>
                        <a:latin typeface="Georgia" pitchFamily="18" charset="0"/>
                        <a:ea typeface="+mn-ea"/>
                        <a:cs typeface="Arial" pitchFamily="34" charset="0"/>
                      </a:endParaRP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Used the technique to measure the stability of the bulk quality </a:t>
                      </a:r>
                      <a:endParaRPr lang="en-US" sz="900" kern="1200" baseline="0" noProof="0" dirty="0">
                        <a:solidFill>
                          <a:schemeClr val="dk1"/>
                        </a:solidFill>
                        <a:latin typeface="+mj-lt"/>
                        <a:ea typeface="+mj-ea"/>
                        <a:cs typeface="+mj-cs"/>
                      </a:endParaRP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Identify deviations from the standard</a:t>
                      </a:r>
                      <a:endParaRPr lang="en-US" sz="900" kern="1200" baseline="0" noProof="0" dirty="0">
                        <a:solidFill>
                          <a:schemeClr val="dk1"/>
                        </a:solidFill>
                        <a:latin typeface="+mj-lt"/>
                        <a:ea typeface="+mj-ea"/>
                        <a:cs typeface="+mj-cs"/>
                      </a:endParaRPr>
                    </a:p>
                  </a:txBody>
                  <a:tcPr marL="83127" marR="83127" marT="40341" marB="40341">
                    <a:solidFill>
                      <a:schemeClr val="bg1"/>
                    </a:solidFill>
                  </a:tcPr>
                </a:tc>
              </a:tr>
              <a:tr h="618565">
                <a:tc>
                  <a:txBody>
                    <a:bodyPr/>
                    <a:lstStyle/>
                    <a:p>
                      <a:r>
                        <a:rPr lang="en-US" sz="1100" b="1" kern="1200" noProof="0" dirty="0" smtClean="0">
                          <a:solidFill>
                            <a:schemeClr val="tx1"/>
                          </a:solidFill>
                          <a:latin typeface="Georgia" pitchFamily="18" charset="0"/>
                          <a:ea typeface="+mn-ea"/>
                          <a:cs typeface="Arial" pitchFamily="34" charset="0"/>
                        </a:rPr>
                        <a:t>Fishbone (Ishikawa) diagrams / RCA</a:t>
                      </a:r>
                      <a:endParaRPr lang="en-US" sz="1100" b="1" kern="1200" noProof="0" dirty="0">
                        <a:solidFill>
                          <a:schemeClr val="tx1"/>
                        </a:solidFill>
                        <a:latin typeface="Georgia" pitchFamily="18" charset="0"/>
                        <a:ea typeface="+mn-ea"/>
                        <a:cs typeface="Arial" pitchFamily="34" charset="0"/>
                      </a:endParaRP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To break down (in successive layers of detail) root causes that potentially contribute to a particular effect on the  problems of the packaging machines.</a:t>
                      </a:r>
                    </a:p>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5 Why’s as questioning technique used </a:t>
                      </a: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Identified  Root Causes  for  existing problems on machines</a:t>
                      </a:r>
                      <a:endParaRPr lang="en-US" sz="900" kern="1200" baseline="0" noProof="0" dirty="0">
                        <a:solidFill>
                          <a:schemeClr val="dk1"/>
                        </a:solidFill>
                        <a:latin typeface="+mj-lt"/>
                        <a:ea typeface="+mj-ea"/>
                        <a:cs typeface="+mj-cs"/>
                      </a:endParaRPr>
                    </a:p>
                  </a:txBody>
                  <a:tcPr marL="83127" marR="83127" marT="40341" marB="40341">
                    <a:solidFill>
                      <a:schemeClr val="bg1"/>
                    </a:solidFill>
                  </a:tcPr>
                </a:tc>
              </a:tr>
              <a:tr h="484094">
                <a:tc>
                  <a:txBody>
                    <a:bodyPr/>
                    <a:lstStyle/>
                    <a:p>
                      <a:pPr marL="0" marR="0" indent="0" algn="l" defTabSz="1018824" rtl="0" eaLnBrk="1" fontAlgn="auto" latinLnBrk="0" hangingPunct="1">
                        <a:lnSpc>
                          <a:spcPct val="100000"/>
                        </a:lnSpc>
                        <a:spcBef>
                          <a:spcPts val="0"/>
                        </a:spcBef>
                        <a:spcAft>
                          <a:spcPts val="0"/>
                        </a:spcAft>
                        <a:buClrTx/>
                        <a:buSzTx/>
                        <a:buFontTx/>
                        <a:buNone/>
                        <a:tabLst/>
                        <a:defRPr/>
                      </a:pPr>
                      <a:r>
                        <a:rPr lang="en-US" sz="1100" b="1" kern="1200" noProof="0" dirty="0" smtClean="0">
                          <a:solidFill>
                            <a:schemeClr val="tx1"/>
                          </a:solidFill>
                          <a:latin typeface="Georgia" pitchFamily="18" charset="0"/>
                          <a:ea typeface="+mn-ea"/>
                          <a:cs typeface="Arial" pitchFamily="34" charset="0"/>
                        </a:rPr>
                        <a:t>PARETO diagrams </a:t>
                      </a:r>
                    </a:p>
                    <a:p>
                      <a:endParaRPr lang="en-US" sz="1100" b="1" kern="1200" noProof="0" dirty="0">
                        <a:solidFill>
                          <a:schemeClr val="tx1"/>
                        </a:solidFill>
                        <a:latin typeface="Georgia" pitchFamily="18" charset="0"/>
                        <a:ea typeface="+mn-ea"/>
                        <a:cs typeface="Arial" pitchFamily="34" charset="0"/>
                      </a:endParaRP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Used to identify the most critical machines for changeover improvements (On which machines does it make sense to conduct the SMED studies)</a:t>
                      </a:r>
                      <a:endParaRPr lang="en-US" sz="900" kern="1200" baseline="0" noProof="0" dirty="0">
                        <a:solidFill>
                          <a:schemeClr val="dk1"/>
                        </a:solidFill>
                        <a:latin typeface="+mj-lt"/>
                        <a:ea typeface="+mj-ea"/>
                        <a:cs typeface="+mj-cs"/>
                      </a:endParaRPr>
                    </a:p>
                  </a:txBody>
                  <a:tcPr marL="83127" marR="83127" marT="40341" marB="40341">
                    <a:solidFill>
                      <a:schemeClr val="bg1"/>
                    </a:solidFill>
                  </a:tcPr>
                </a:tc>
                <a:tc>
                  <a:txBody>
                    <a:bodyPr/>
                    <a:lstStyle/>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kern="1200" baseline="0" noProof="0" dirty="0" smtClean="0">
                          <a:solidFill>
                            <a:schemeClr val="dk1"/>
                          </a:solidFill>
                          <a:latin typeface="+mj-lt"/>
                          <a:ea typeface="+mj-ea"/>
                          <a:cs typeface="+mj-cs"/>
                        </a:rPr>
                        <a:t>Identify the most critical machines (80/20 rule) for the SMED studies</a:t>
                      </a:r>
                      <a:endParaRPr lang="en-US" sz="1600" noProof="0" dirty="0"/>
                    </a:p>
                  </a:txBody>
                  <a:tcPr marL="83127" marR="83127" marT="40341" marB="40341">
                    <a:solidFill>
                      <a:schemeClr val="bg1"/>
                    </a:solidFill>
                  </a:tcPr>
                </a:tc>
              </a:tr>
              <a:tr h="753035">
                <a:tc>
                  <a:txBody>
                    <a:bodyPr/>
                    <a:lstStyle/>
                    <a:p>
                      <a:r>
                        <a:rPr lang="en-US" sz="1100" b="1" kern="1200" noProof="0" dirty="0" smtClean="0">
                          <a:solidFill>
                            <a:schemeClr val="tx1"/>
                          </a:solidFill>
                          <a:latin typeface="Georgia" pitchFamily="18" charset="0"/>
                          <a:ea typeface="+mn-ea"/>
                          <a:cs typeface="Arial" pitchFamily="34" charset="0"/>
                        </a:rPr>
                        <a:t>FMEA</a:t>
                      </a:r>
                      <a:endParaRPr lang="en-US" sz="1100" b="1" kern="1200" noProof="0" dirty="0">
                        <a:solidFill>
                          <a:schemeClr val="tx1"/>
                        </a:solidFill>
                        <a:latin typeface="Georgia" pitchFamily="18" charset="0"/>
                        <a:ea typeface="+mn-ea"/>
                        <a:cs typeface="Arial" pitchFamily="34" charset="0"/>
                      </a:endParaRPr>
                    </a:p>
                  </a:txBody>
                  <a:tcPr marL="83127" marR="83127" marT="40341" marB="40341">
                    <a:solidFill>
                      <a:schemeClr val="bg1"/>
                    </a:solidFill>
                  </a:tcPr>
                </a:tc>
                <a:tc>
                  <a:txBody>
                    <a:bodyPr/>
                    <a:lstStyle/>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kern="1200" baseline="0" noProof="0" dirty="0" smtClean="0">
                          <a:solidFill>
                            <a:schemeClr val="dk1"/>
                          </a:solidFill>
                          <a:latin typeface="+mj-lt"/>
                          <a:ea typeface="+mj-ea"/>
                          <a:cs typeface="+mj-cs"/>
                        </a:rPr>
                        <a:t>Assessed potential failure mechanisms, failure modes and their impact on system operation, resulting in a list of failure modes ranked according to the seriousness of their system impact and likelihood of occurrence.</a:t>
                      </a:r>
                    </a:p>
                    <a:p>
                      <a:pPr marL="82550" indent="-82550" algn="l" defTabSz="1018824" rtl="0" eaLnBrk="1" latinLnBrk="0" hangingPunct="1">
                        <a:buFont typeface="Arial" panose="020B0604020202020204" pitchFamily="34" charset="0"/>
                        <a:buChar char="•"/>
                      </a:pPr>
                      <a:endParaRPr lang="en-US" sz="900" kern="1200" baseline="0" noProof="0" dirty="0">
                        <a:solidFill>
                          <a:schemeClr val="dk1"/>
                        </a:solidFill>
                        <a:latin typeface="+mj-lt"/>
                        <a:ea typeface="+mj-ea"/>
                        <a:cs typeface="+mj-cs"/>
                      </a:endParaRP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Early identification and elimination of potential failure modes on production machines</a:t>
                      </a:r>
                    </a:p>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Improve production yield</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900" kern="1200" baseline="0" noProof="0" dirty="0">
                        <a:solidFill>
                          <a:schemeClr val="dk1"/>
                        </a:solidFill>
                        <a:latin typeface="+mj-lt"/>
                        <a:ea typeface="+mj-ea"/>
                        <a:cs typeface="+mj-cs"/>
                      </a:endParaRPr>
                    </a:p>
                  </a:txBody>
                  <a:tcPr marL="83127" marR="83127" marT="40341" marB="40341">
                    <a:solidFill>
                      <a:schemeClr val="bg1"/>
                    </a:solidFill>
                  </a:tcPr>
                </a:tc>
              </a:tr>
              <a:tr h="484094">
                <a:tc>
                  <a:txBody>
                    <a:bodyPr/>
                    <a:lstStyle/>
                    <a:p>
                      <a:pPr marL="0" marR="0" indent="0" algn="l" defTabSz="1018824" rtl="0" eaLnBrk="1" fontAlgn="auto" latinLnBrk="0" hangingPunct="1">
                        <a:lnSpc>
                          <a:spcPct val="100000"/>
                        </a:lnSpc>
                        <a:spcBef>
                          <a:spcPts val="0"/>
                        </a:spcBef>
                        <a:spcAft>
                          <a:spcPts val="0"/>
                        </a:spcAft>
                        <a:buClrTx/>
                        <a:buSzTx/>
                        <a:buFontTx/>
                        <a:buNone/>
                        <a:tabLst/>
                        <a:defRPr/>
                      </a:pPr>
                      <a:r>
                        <a:rPr lang="en-US" sz="1100" b="1" kern="1200" noProof="0" dirty="0" smtClean="0">
                          <a:solidFill>
                            <a:schemeClr val="tx1"/>
                          </a:solidFill>
                          <a:latin typeface="Georgia" pitchFamily="18" charset="0"/>
                          <a:ea typeface="+mn-ea"/>
                          <a:cs typeface="Arial" pitchFamily="34" charset="0"/>
                        </a:rPr>
                        <a:t>SMED Analysis</a:t>
                      </a:r>
                    </a:p>
                    <a:p>
                      <a:endParaRPr lang="en-US" sz="1100" b="1" kern="1200" noProof="0" dirty="0">
                        <a:solidFill>
                          <a:schemeClr val="tx1"/>
                        </a:solidFill>
                        <a:latin typeface="Georgia" pitchFamily="18" charset="0"/>
                        <a:ea typeface="+mn-ea"/>
                        <a:cs typeface="Arial" pitchFamily="34" charset="0"/>
                      </a:endParaRPr>
                    </a:p>
                  </a:txBody>
                  <a:tcPr marL="83127" marR="83127" marT="40341" marB="40341">
                    <a:solidFill>
                      <a:schemeClr val="bg1"/>
                    </a:solidFill>
                  </a:tcPr>
                </a:tc>
                <a:tc>
                  <a:txBody>
                    <a:bodyPr/>
                    <a:lstStyle/>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kern="1200" baseline="0" noProof="0" dirty="0" smtClean="0">
                          <a:solidFill>
                            <a:schemeClr val="dk1"/>
                          </a:solidFill>
                          <a:latin typeface="+mj-lt"/>
                          <a:ea typeface="+mj-ea"/>
                          <a:cs typeface="+mj-cs"/>
                        </a:rPr>
                        <a:t>Conducted SMED (Single Minutes Exchange of Die) Analysis on most critical machines in order reduce NVA in the product changeover process an enable machines to start-up faster. </a:t>
                      </a:r>
                      <a:endParaRPr lang="en-US" sz="900" kern="1200" baseline="0" noProof="0" dirty="0">
                        <a:solidFill>
                          <a:schemeClr val="dk1"/>
                        </a:solidFill>
                        <a:latin typeface="+mj-lt"/>
                        <a:ea typeface="+mj-ea"/>
                        <a:cs typeface="+mj-cs"/>
                      </a:endParaRP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To achieve a significantly higher availability of machines reached resulting in an OEE improvement </a:t>
                      </a:r>
                      <a:endParaRPr lang="en-US" sz="900" kern="1200" baseline="0" noProof="0" dirty="0">
                        <a:solidFill>
                          <a:schemeClr val="dk1"/>
                        </a:solidFill>
                        <a:latin typeface="+mj-lt"/>
                        <a:ea typeface="+mj-ea"/>
                        <a:cs typeface="+mj-cs"/>
                      </a:endParaRPr>
                    </a:p>
                  </a:txBody>
                  <a:tcPr marL="83127" marR="83127" marT="40341" marB="40341">
                    <a:solidFill>
                      <a:schemeClr val="bg1"/>
                    </a:solidFill>
                  </a:tcPr>
                </a:tc>
              </a:tr>
              <a:tr h="618565">
                <a:tc>
                  <a:txBody>
                    <a:bodyPr/>
                    <a:lstStyle/>
                    <a:p>
                      <a:r>
                        <a:rPr lang="en-US" sz="1100" b="1" kern="1200" noProof="0" dirty="0" smtClean="0">
                          <a:solidFill>
                            <a:schemeClr val="tx1"/>
                          </a:solidFill>
                          <a:latin typeface="Georgia" pitchFamily="18" charset="0"/>
                          <a:ea typeface="+mn-ea"/>
                          <a:cs typeface="Arial" pitchFamily="34" charset="0"/>
                        </a:rPr>
                        <a:t>Process  flows /Swim lane (VISIO) diagrams</a:t>
                      </a:r>
                      <a:endParaRPr lang="en-US" sz="1100" b="1" kern="1200" noProof="0" dirty="0">
                        <a:solidFill>
                          <a:schemeClr val="tx1"/>
                        </a:solidFill>
                        <a:latin typeface="Georgia" pitchFamily="18" charset="0"/>
                        <a:ea typeface="+mn-ea"/>
                        <a:cs typeface="Arial" pitchFamily="34" charset="0"/>
                      </a:endParaRPr>
                    </a:p>
                  </a:txBody>
                  <a:tcPr marL="83127" marR="83127" marT="40341" marB="40341">
                    <a:solidFill>
                      <a:schemeClr val="bg1"/>
                    </a:solidFill>
                  </a:tcPr>
                </a:tc>
                <a:tc>
                  <a:txBody>
                    <a:bodyPr/>
                    <a:lstStyle/>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kern="1200" baseline="0" noProof="0" dirty="0" smtClean="0">
                          <a:solidFill>
                            <a:schemeClr val="dk1"/>
                          </a:solidFill>
                          <a:latin typeface="+mj-lt"/>
                          <a:ea typeface="+mj-ea"/>
                          <a:cs typeface="+mj-cs"/>
                        </a:rPr>
                        <a:t>To map the as is authorization process for contractor assignments and  develop a new authorization process which was installed to reduce work done by contractors</a:t>
                      </a: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Strict approval process before engagement of contractors resulting in less money spend for contractors although the work can be done by own staff</a:t>
                      </a:r>
                    </a:p>
                  </a:txBody>
                  <a:tcPr marL="83127" marR="83127" marT="40341" marB="40341">
                    <a:solidFill>
                      <a:schemeClr val="bg1"/>
                    </a:solidFill>
                  </a:tcPr>
                </a:tc>
              </a:tr>
            </a:tbl>
          </a:graphicData>
        </a:graphic>
      </p:graphicFrame>
      <p:sp>
        <p:nvSpPr>
          <p:cNvPr id="59" name="Slide Number Placeholder 58"/>
          <p:cNvSpPr>
            <a:spLocks noGrp="1"/>
          </p:cNvSpPr>
          <p:nvPr>
            <p:ph type="sldNum" sz="quarter" idx="18"/>
          </p:nvPr>
        </p:nvSpPr>
        <p:spPr/>
        <p:txBody>
          <a:bodyPr/>
          <a:lstStyle/>
          <a:p>
            <a:fld id="{E74DFA58-A778-4B98-BA12-D98B75AA0908}" type="slidenum">
              <a:rPr lang="en-GB" smtClean="0"/>
              <a:t>17</a:t>
            </a:fld>
            <a:endParaRPr lang="en-GB"/>
          </a:p>
        </p:txBody>
      </p:sp>
      <p:sp>
        <p:nvSpPr>
          <p:cNvPr id="60" name="Date Placeholder 59"/>
          <p:cNvSpPr>
            <a:spLocks noGrp="1"/>
          </p:cNvSpPr>
          <p:nvPr>
            <p:ph type="dt" sz="half" idx="16"/>
          </p:nvPr>
        </p:nvSpPr>
        <p:spPr/>
        <p:txBody>
          <a:bodyPr/>
          <a:lstStyle/>
          <a:p>
            <a:endParaRPr lang="en-GB"/>
          </a:p>
        </p:txBody>
      </p:sp>
    </p:spTree>
    <p:extLst>
      <p:ext uri="{BB962C8B-B14F-4D97-AF65-F5344CB8AC3E}">
        <p14:creationId xmlns:p14="http://schemas.microsoft.com/office/powerpoint/2010/main" val="39093040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id" hidden="1"/>
          <p:cNvGrpSpPr/>
          <p:nvPr>
            <p:custDataLst>
              <p:tags r:id="rId1"/>
            </p:custDataLst>
          </p:nvPr>
        </p:nvGrpSpPr>
        <p:grpSpPr>
          <a:xfrm>
            <a:off x="482138" y="605118"/>
            <a:ext cx="8179724" cy="5922085"/>
            <a:chOff x="530352" y="685800"/>
            <a:chExt cx="8997696" cy="6711696"/>
          </a:xfrm>
        </p:grpSpPr>
        <p:sp>
          <p:nvSpPr>
            <p:cNvPr id="4" name="Footer block" hidden="1"/>
            <p:cNvSpPr>
              <a:spLocks noChangeArrowheads="1"/>
            </p:cNvSpPr>
            <p:nvPr/>
          </p:nvSpPr>
          <p:spPr bwMode="gray">
            <a:xfrm>
              <a:off x="530352" y="6784848"/>
              <a:ext cx="8997696"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819158">
                <a:defRPr/>
              </a:pPr>
              <a:endParaRPr lang="de-DE" dirty="0"/>
            </a:p>
          </p:txBody>
        </p:sp>
        <p:sp>
          <p:nvSpPr>
            <p:cNvPr id="5" name="Title block" hidden="1"/>
            <p:cNvSpPr>
              <a:spLocks noChangeArrowheads="1"/>
            </p:cNvSpPr>
            <p:nvPr/>
          </p:nvSpPr>
          <p:spPr bwMode="gray">
            <a:xfrm>
              <a:off x="530352" y="1143000"/>
              <a:ext cx="8997696"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819158">
                <a:defRPr/>
              </a:pPr>
              <a:endParaRPr lang="de-DE" dirty="0"/>
            </a:p>
          </p:txBody>
        </p:sp>
        <p:sp>
          <p:nvSpPr>
            <p:cNvPr id="6" name="Header block" hidden="1"/>
            <p:cNvSpPr>
              <a:spLocks noChangeArrowheads="1"/>
            </p:cNvSpPr>
            <p:nvPr/>
          </p:nvSpPr>
          <p:spPr bwMode="gray">
            <a:xfrm>
              <a:off x="530352" y="685800"/>
              <a:ext cx="8997696"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719435">
                <a:buSzPct val="90000"/>
                <a:defRPr/>
              </a:pPr>
              <a:endParaRPr lang="de-DE" sz="1300" dirty="0">
                <a:solidFill>
                  <a:schemeClr val="folHlink"/>
                </a:solidFill>
                <a:cs typeface="Arial" charset="0"/>
              </a:endParaRPr>
            </a:p>
          </p:txBody>
        </p:sp>
        <p:grpSp>
          <p:nvGrpSpPr>
            <p:cNvPr id="7" name="Group 600" hidden="1"/>
            <p:cNvGrpSpPr/>
            <p:nvPr userDrawn="1"/>
          </p:nvGrpSpPr>
          <p:grpSpPr>
            <a:xfrm>
              <a:off x="530352" y="6016752"/>
              <a:ext cx="8997696" cy="612648"/>
              <a:chOff x="530352" y="6016752"/>
              <a:chExt cx="8997696" cy="612648"/>
            </a:xfrm>
          </p:grpSpPr>
          <p:sp>
            <p:nvSpPr>
              <p:cNvPr id="43" name="Content block 606" hidden="1"/>
              <p:cNvSpPr>
                <a:spLocks noChangeArrowheads="1"/>
              </p:cNvSpPr>
              <p:nvPr/>
            </p:nvSpPr>
            <p:spPr bwMode="gray">
              <a:xfrm>
                <a:off x="8156448"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4"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5"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6" name="Content block 603" hidden="1"/>
              <p:cNvSpPr>
                <a:spLocks noChangeArrowheads="1"/>
              </p:cNvSpPr>
              <p:nvPr/>
            </p:nvSpPr>
            <p:spPr bwMode="gray">
              <a:xfrm>
                <a:off x="3584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7" name="Content block 602" hidden="1"/>
              <p:cNvSpPr>
                <a:spLocks noChangeArrowheads="1"/>
              </p:cNvSpPr>
              <p:nvPr/>
            </p:nvSpPr>
            <p:spPr bwMode="gray">
              <a:xfrm>
                <a:off x="2057400"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8" name="Content block 601" hidden="1"/>
              <p:cNvSpPr>
                <a:spLocks noChangeArrowheads="1"/>
              </p:cNvSpPr>
              <p:nvPr/>
            </p:nvSpPr>
            <p:spPr bwMode="gray">
              <a:xfrm>
                <a:off x="530352"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nvGrpSpPr>
            <p:cNvPr id="8" name="Group 500" hidden="1"/>
            <p:cNvGrpSpPr/>
            <p:nvPr userDrawn="1"/>
          </p:nvGrpSpPr>
          <p:grpSpPr>
            <a:xfrm>
              <a:off x="530352" y="5257800"/>
              <a:ext cx="8997696" cy="612648"/>
              <a:chOff x="530352" y="5257800"/>
              <a:chExt cx="8997696" cy="612648"/>
            </a:xfrm>
          </p:grpSpPr>
          <p:sp>
            <p:nvSpPr>
              <p:cNvPr id="37" name="Content block 506" hidden="1"/>
              <p:cNvSpPr>
                <a:spLocks noChangeArrowheads="1"/>
              </p:cNvSpPr>
              <p:nvPr/>
            </p:nvSpPr>
            <p:spPr bwMode="gray">
              <a:xfrm>
                <a:off x="8156448"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8"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9"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0" name="Content block 503" hidden="1"/>
              <p:cNvSpPr>
                <a:spLocks noChangeArrowheads="1"/>
              </p:cNvSpPr>
              <p:nvPr/>
            </p:nvSpPr>
            <p:spPr bwMode="gray">
              <a:xfrm>
                <a:off x="3584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1" name="Content block 502" hidden="1"/>
              <p:cNvSpPr>
                <a:spLocks noChangeArrowheads="1"/>
              </p:cNvSpPr>
              <p:nvPr/>
            </p:nvSpPr>
            <p:spPr bwMode="gray">
              <a:xfrm>
                <a:off x="2057400"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42" name="Content block 501" hidden="1"/>
              <p:cNvSpPr>
                <a:spLocks noChangeArrowheads="1"/>
              </p:cNvSpPr>
              <p:nvPr/>
            </p:nvSpPr>
            <p:spPr bwMode="gray">
              <a:xfrm>
                <a:off x="530352"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nvGrpSpPr>
            <p:cNvPr id="9" name="Group 400" hidden="1"/>
            <p:cNvGrpSpPr/>
            <p:nvPr userDrawn="1"/>
          </p:nvGrpSpPr>
          <p:grpSpPr>
            <a:xfrm>
              <a:off x="530352" y="4498848"/>
              <a:ext cx="8997696" cy="612648"/>
              <a:chOff x="530352" y="4498848"/>
              <a:chExt cx="8997696" cy="612648"/>
            </a:xfrm>
          </p:grpSpPr>
          <p:sp>
            <p:nvSpPr>
              <p:cNvPr id="31" name="Content block 406" hidden="1"/>
              <p:cNvSpPr>
                <a:spLocks noChangeArrowheads="1"/>
              </p:cNvSpPr>
              <p:nvPr/>
            </p:nvSpPr>
            <p:spPr bwMode="gray">
              <a:xfrm>
                <a:off x="8156448"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2"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3"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4" name="Content block 403" hidden="1"/>
              <p:cNvSpPr>
                <a:spLocks noChangeArrowheads="1"/>
              </p:cNvSpPr>
              <p:nvPr/>
            </p:nvSpPr>
            <p:spPr bwMode="gray">
              <a:xfrm>
                <a:off x="3584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5" name="Content block 402" hidden="1"/>
              <p:cNvSpPr>
                <a:spLocks noChangeArrowheads="1"/>
              </p:cNvSpPr>
              <p:nvPr/>
            </p:nvSpPr>
            <p:spPr bwMode="gray">
              <a:xfrm>
                <a:off x="2057400"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6" name="Content block 401" hidden="1"/>
              <p:cNvSpPr>
                <a:spLocks noChangeArrowheads="1"/>
              </p:cNvSpPr>
              <p:nvPr/>
            </p:nvSpPr>
            <p:spPr bwMode="gray">
              <a:xfrm>
                <a:off x="530352"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nvGrpSpPr>
            <p:cNvPr id="10" name="Group 300" hidden="1"/>
            <p:cNvGrpSpPr/>
            <p:nvPr userDrawn="1"/>
          </p:nvGrpSpPr>
          <p:grpSpPr>
            <a:xfrm>
              <a:off x="530352" y="3730752"/>
              <a:ext cx="8997696" cy="612648"/>
              <a:chOff x="530352" y="3730752"/>
              <a:chExt cx="8997696" cy="612648"/>
            </a:xfrm>
          </p:grpSpPr>
          <p:sp>
            <p:nvSpPr>
              <p:cNvPr id="25" name="Content block 306" hidden="1"/>
              <p:cNvSpPr>
                <a:spLocks noChangeArrowheads="1"/>
              </p:cNvSpPr>
              <p:nvPr/>
            </p:nvSpPr>
            <p:spPr bwMode="gray">
              <a:xfrm>
                <a:off x="8156448"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6"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7"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8" name="Content block 303" hidden="1"/>
              <p:cNvSpPr>
                <a:spLocks noChangeArrowheads="1"/>
              </p:cNvSpPr>
              <p:nvPr/>
            </p:nvSpPr>
            <p:spPr bwMode="gray">
              <a:xfrm>
                <a:off x="3584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9" name="Content block 302" hidden="1"/>
              <p:cNvSpPr>
                <a:spLocks noChangeArrowheads="1"/>
              </p:cNvSpPr>
              <p:nvPr/>
            </p:nvSpPr>
            <p:spPr bwMode="gray">
              <a:xfrm>
                <a:off x="2057400"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30" name="Content block 301" hidden="1"/>
              <p:cNvSpPr>
                <a:spLocks noChangeArrowheads="1"/>
              </p:cNvSpPr>
              <p:nvPr/>
            </p:nvSpPr>
            <p:spPr bwMode="gray">
              <a:xfrm>
                <a:off x="530352"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nvGrpSpPr>
            <p:cNvPr id="11" name="Group 200" hidden="1"/>
            <p:cNvGrpSpPr/>
            <p:nvPr userDrawn="1"/>
          </p:nvGrpSpPr>
          <p:grpSpPr>
            <a:xfrm>
              <a:off x="530352" y="2971800"/>
              <a:ext cx="8997696" cy="612648"/>
              <a:chOff x="530352" y="2971800"/>
              <a:chExt cx="8997696" cy="612648"/>
            </a:xfrm>
          </p:grpSpPr>
          <p:sp>
            <p:nvSpPr>
              <p:cNvPr id="19" name="Content block 206" hidden="1"/>
              <p:cNvSpPr>
                <a:spLocks noChangeArrowheads="1"/>
              </p:cNvSpPr>
              <p:nvPr/>
            </p:nvSpPr>
            <p:spPr bwMode="gray">
              <a:xfrm>
                <a:off x="8156448"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0"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1"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2" name="Content block 203" hidden="1"/>
              <p:cNvSpPr>
                <a:spLocks noChangeArrowheads="1"/>
              </p:cNvSpPr>
              <p:nvPr/>
            </p:nvSpPr>
            <p:spPr bwMode="gray">
              <a:xfrm>
                <a:off x="3584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3" name="Content block 202" hidden="1"/>
              <p:cNvSpPr>
                <a:spLocks noChangeArrowheads="1"/>
              </p:cNvSpPr>
              <p:nvPr/>
            </p:nvSpPr>
            <p:spPr bwMode="gray">
              <a:xfrm>
                <a:off x="2057400"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24" name="Content block 201" hidden="1"/>
              <p:cNvSpPr>
                <a:spLocks noChangeArrowheads="1"/>
              </p:cNvSpPr>
              <p:nvPr/>
            </p:nvSpPr>
            <p:spPr bwMode="gray">
              <a:xfrm>
                <a:off x="530352"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nvGrpSpPr>
            <p:cNvPr id="12" name="Group 100" hidden="1"/>
            <p:cNvGrpSpPr/>
            <p:nvPr userDrawn="1"/>
          </p:nvGrpSpPr>
          <p:grpSpPr>
            <a:xfrm>
              <a:off x="530352" y="2212848"/>
              <a:ext cx="8997696" cy="612648"/>
              <a:chOff x="530352" y="2212848"/>
              <a:chExt cx="8997696" cy="612648"/>
            </a:xfrm>
          </p:grpSpPr>
          <p:sp>
            <p:nvSpPr>
              <p:cNvPr id="13" name="Content block 106" hidden="1"/>
              <p:cNvSpPr>
                <a:spLocks noChangeArrowheads="1"/>
              </p:cNvSpPr>
              <p:nvPr/>
            </p:nvSpPr>
            <p:spPr bwMode="gray">
              <a:xfrm>
                <a:off x="8156448"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14"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15"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16"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17" name="Content block 102" hidden="1"/>
              <p:cNvSpPr>
                <a:spLocks noChangeArrowheads="1"/>
              </p:cNvSpPr>
              <p:nvPr/>
            </p:nvSpPr>
            <p:spPr bwMode="gray">
              <a:xfrm>
                <a:off x="2057400"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sp>
            <p:nvSpPr>
              <p:cNvPr id="18" name="Content block 101" hidden="1"/>
              <p:cNvSpPr>
                <a:spLocks noChangeArrowheads="1"/>
              </p:cNvSpPr>
              <p:nvPr/>
            </p:nvSpPr>
            <p:spPr bwMode="gray">
              <a:xfrm>
                <a:off x="530352"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de-DE" dirty="0"/>
              </a:p>
            </p:txBody>
          </p:sp>
        </p:grpSp>
      </p:grpSp>
      <p:sp>
        <p:nvSpPr>
          <p:cNvPr id="52" name="Titel 51"/>
          <p:cNvSpPr>
            <a:spLocks noGrp="1"/>
          </p:cNvSpPr>
          <p:nvPr>
            <p:ph type="title"/>
          </p:nvPr>
        </p:nvSpPr>
        <p:spPr/>
        <p:txBody>
          <a:bodyPr/>
          <a:lstStyle/>
          <a:p>
            <a:r>
              <a:rPr lang="en-US" dirty="0"/>
              <a:t>Example – </a:t>
            </a:r>
            <a:r>
              <a:rPr lang="en-US" noProof="1"/>
              <a:t>OpEx</a:t>
            </a:r>
            <a:r>
              <a:rPr lang="en-US" dirty="0"/>
              <a:t> Project </a:t>
            </a:r>
            <a:r>
              <a:rPr lang="en-US" dirty="0" smtClean="0"/>
              <a:t>Tools &amp; Techniques II</a:t>
            </a:r>
            <a:endParaRPr lang="en-US" dirty="0"/>
          </a:p>
        </p:txBody>
      </p:sp>
      <p:sp>
        <p:nvSpPr>
          <p:cNvPr id="50" name="Section Footer"/>
          <p:cNvSpPr txBox="1"/>
          <p:nvPr>
            <p:custDataLst>
              <p:tags r:id="rId2"/>
            </p:custDataLst>
          </p:nvPr>
        </p:nvSpPr>
        <p:spPr>
          <a:xfrm>
            <a:off x="483616" y="6259473"/>
            <a:ext cx="1747273" cy="153888"/>
          </a:xfrm>
          <a:prstGeom prst="rect">
            <a:avLst/>
          </a:prstGeom>
          <a:noFill/>
        </p:spPr>
        <p:txBody>
          <a:bodyPr wrap="none" lIns="0" tIns="0" rIns="0" bIns="0" rtlCol="0">
            <a:spAutoFit/>
          </a:bodyPr>
          <a:lstStyle/>
          <a:p>
            <a:pPr indent="-274288">
              <a:spcAft>
                <a:spcPts val="900"/>
              </a:spcAft>
            </a:pPr>
            <a:r>
              <a:rPr lang="de-DE" sz="1000" noProof="1"/>
              <a:t>OpEx Project - Live Example • </a:t>
            </a:r>
          </a:p>
        </p:txBody>
      </p:sp>
      <p:sp>
        <p:nvSpPr>
          <p:cNvPr id="51" name="Section Header" hidden="1"/>
          <p:cNvSpPr txBox="1"/>
          <p:nvPr>
            <p:custDataLst>
              <p:tags r:id="rId3"/>
            </p:custDataLst>
          </p:nvPr>
        </p:nvSpPr>
        <p:spPr>
          <a:xfrm>
            <a:off x="473825" y="717883"/>
            <a:ext cx="176330" cy="153888"/>
          </a:xfrm>
          <a:prstGeom prst="rect">
            <a:avLst/>
          </a:prstGeom>
          <a:noFill/>
        </p:spPr>
        <p:txBody>
          <a:bodyPr wrap="none" lIns="0" tIns="0" rIns="0" bIns="0" rtlCol="0">
            <a:spAutoFit/>
          </a:bodyPr>
          <a:lstStyle/>
          <a:p>
            <a:pPr indent="-274288">
              <a:spcAft>
                <a:spcPts val="900"/>
              </a:spcAft>
            </a:pPr>
            <a:r>
              <a:rPr lang="de-DE" sz="1000" noProof="1">
                <a:ea typeface="Cambria Math" pitchFamily="18" charset="0"/>
              </a:rPr>
              <a:t>  – </a:t>
            </a:r>
          </a:p>
        </p:txBody>
      </p:sp>
      <p:sp>
        <p:nvSpPr>
          <p:cNvPr id="65" name="TextBox 64"/>
          <p:cNvSpPr txBox="1"/>
          <p:nvPr/>
        </p:nvSpPr>
        <p:spPr>
          <a:xfrm>
            <a:off x="3302293" y="2088584"/>
            <a:ext cx="2402693" cy="1107996"/>
          </a:xfrm>
          <a:prstGeom prst="rect">
            <a:avLst/>
          </a:prstGeom>
          <a:noFill/>
        </p:spPr>
        <p:txBody>
          <a:bodyPr wrap="square" lIns="0" tIns="0" rIns="0" bIns="0" rtlCol="0">
            <a:spAutoFit/>
          </a:bodyPr>
          <a:lstStyle/>
          <a:p>
            <a:pPr marL="153859" indent="-153859">
              <a:buFont typeface="Arial" panose="020B0604020202020204" pitchFamily="34" charset="0"/>
              <a:buChar char="•"/>
            </a:pPr>
            <a:endParaRPr lang="de-DE" sz="900" dirty="0">
              <a:latin typeface="Georgia" pitchFamily="18" charset="0"/>
              <a:cs typeface="Arial" pitchFamily="34" charset="0"/>
            </a:endParaRPr>
          </a:p>
          <a:p>
            <a:pPr marL="153859" indent="-153859">
              <a:buFont typeface="Arial" panose="020B0604020202020204" pitchFamily="34" charset="0"/>
              <a:buChar char="•"/>
            </a:pPr>
            <a:endParaRPr lang="de-DE" sz="900" dirty="0">
              <a:latin typeface="Georgia" pitchFamily="18" charset="0"/>
              <a:cs typeface="Arial" pitchFamily="34" charset="0"/>
            </a:endParaRPr>
          </a:p>
          <a:p>
            <a:pPr marL="153859" indent="-153859">
              <a:buFont typeface="Arial" panose="020B0604020202020204" pitchFamily="34" charset="0"/>
              <a:buChar char="•"/>
            </a:pPr>
            <a:endParaRPr lang="de-DE" sz="900" dirty="0">
              <a:latin typeface="Georgia" pitchFamily="18" charset="0"/>
              <a:cs typeface="Arial" pitchFamily="34" charset="0"/>
            </a:endParaRPr>
          </a:p>
          <a:p>
            <a:pPr marL="153859" indent="-153859">
              <a:buFont typeface="Arial" panose="020B0604020202020204" pitchFamily="34" charset="0"/>
              <a:buChar char="•"/>
            </a:pPr>
            <a:endParaRPr lang="de-DE" sz="900" dirty="0">
              <a:latin typeface="Georgia" pitchFamily="18" charset="0"/>
              <a:cs typeface="Arial" pitchFamily="34" charset="0"/>
            </a:endParaRPr>
          </a:p>
          <a:p>
            <a:pPr marL="153859" indent="-153859">
              <a:buFont typeface="Arial" panose="020B0604020202020204" pitchFamily="34" charset="0"/>
              <a:buChar char="•"/>
            </a:pPr>
            <a:endParaRPr lang="de-DE" sz="900" dirty="0">
              <a:latin typeface="Georgia" pitchFamily="18" charset="0"/>
              <a:cs typeface="Arial" pitchFamily="34" charset="0"/>
            </a:endParaRPr>
          </a:p>
          <a:p>
            <a:pPr marL="153859" indent="-153859">
              <a:buFont typeface="Arial" panose="020B0604020202020204" pitchFamily="34" charset="0"/>
              <a:buChar char="•"/>
            </a:pPr>
            <a:endParaRPr lang="de-DE" sz="900" dirty="0">
              <a:latin typeface="Georgia" pitchFamily="18" charset="0"/>
              <a:cs typeface="Arial" pitchFamily="34" charset="0"/>
            </a:endParaRPr>
          </a:p>
          <a:p>
            <a:pPr marL="153859" indent="-153859">
              <a:buFont typeface="Arial" panose="020B0604020202020204" pitchFamily="34" charset="0"/>
              <a:buChar char="•"/>
            </a:pPr>
            <a:endParaRPr lang="de-DE" sz="900" dirty="0">
              <a:latin typeface="Georgia" pitchFamily="18" charset="0"/>
              <a:cs typeface="Arial" pitchFamily="34" charset="0"/>
            </a:endParaRPr>
          </a:p>
          <a:p>
            <a:endParaRPr lang="de-DE" sz="900" dirty="0">
              <a:latin typeface="Georgia" pitchFamily="18" charset="0"/>
              <a:cs typeface="Arial" pitchFamily="34" charset="0"/>
            </a:endParaRPr>
          </a:p>
        </p:txBody>
      </p:sp>
      <p:graphicFrame>
        <p:nvGraphicFramePr>
          <p:cNvPr id="2" name="Table 1"/>
          <p:cNvGraphicFramePr>
            <a:graphicFrameLocks noGrp="1"/>
          </p:cNvGraphicFramePr>
          <p:nvPr>
            <p:custDataLst>
              <p:tags r:id="rId4"/>
            </p:custDataLst>
            <p:extLst>
              <p:ext uri="{D42A27DB-BD31-4B8C-83A1-F6EECF244321}">
                <p14:modId xmlns:p14="http://schemas.microsoft.com/office/powerpoint/2010/main" val="1258681261"/>
              </p:ext>
            </p:extLst>
          </p:nvPr>
        </p:nvGraphicFramePr>
        <p:xfrm>
          <a:off x="437978" y="1459369"/>
          <a:ext cx="8223885" cy="5209990"/>
        </p:xfrm>
        <a:graphic>
          <a:graphicData uri="http://schemas.openxmlformats.org/drawingml/2006/table">
            <a:tbl>
              <a:tblPr firstRow="1" firstCol="1" bandRow="1"/>
              <a:tblGrid>
                <a:gridCol w="2063506"/>
                <a:gridCol w="3419084"/>
                <a:gridCol w="2741295"/>
              </a:tblGrid>
              <a:tr h="353044">
                <a:tc>
                  <a:txBody>
                    <a:bodyPr/>
                    <a:lstStyle/>
                    <a:p>
                      <a:r>
                        <a:rPr lang="en-US" sz="1100" b="1" kern="1200" noProof="0" dirty="0" smtClean="0">
                          <a:solidFill>
                            <a:schemeClr val="bg1"/>
                          </a:solidFill>
                          <a:latin typeface="+mj-lt"/>
                          <a:ea typeface="+mj-ea"/>
                          <a:cs typeface="+mj-cs"/>
                        </a:rPr>
                        <a:t>Tools  &amp; Techniques</a:t>
                      </a:r>
                      <a:endParaRPr lang="en-US" sz="1100" b="1" kern="1200" noProof="0" dirty="0">
                        <a:solidFill>
                          <a:schemeClr val="bg1"/>
                        </a:solidFill>
                        <a:latin typeface="+mj-lt"/>
                        <a:ea typeface="+mj-ea"/>
                        <a:cs typeface="+mj-cs"/>
                      </a:endParaRPr>
                    </a:p>
                  </a:txBody>
                  <a:tcPr marL="83127" marR="83127" marT="40341" marB="40341">
                    <a:solidFill>
                      <a:schemeClr val="tx2"/>
                    </a:solidFill>
                  </a:tcPr>
                </a:tc>
                <a:tc>
                  <a:txBody>
                    <a:bodyPr/>
                    <a:lstStyle/>
                    <a:p>
                      <a:pPr marL="0" algn="l" defTabSz="1018824" rtl="0" eaLnBrk="1" latinLnBrk="0" hangingPunct="1"/>
                      <a:r>
                        <a:rPr lang="en-US" sz="1100" b="1" kern="1200" noProof="0" dirty="0" smtClean="0">
                          <a:solidFill>
                            <a:schemeClr val="bg1"/>
                          </a:solidFill>
                          <a:latin typeface="+mj-lt"/>
                          <a:ea typeface="+mj-ea"/>
                          <a:cs typeface="+mj-cs"/>
                        </a:rPr>
                        <a:t>Use during the project</a:t>
                      </a:r>
                      <a:endParaRPr lang="en-US" sz="1100" b="1" kern="1200" noProof="0" dirty="0">
                        <a:solidFill>
                          <a:schemeClr val="bg1"/>
                        </a:solidFill>
                        <a:latin typeface="+mj-lt"/>
                        <a:ea typeface="+mj-ea"/>
                        <a:cs typeface="+mj-cs"/>
                      </a:endParaRPr>
                    </a:p>
                  </a:txBody>
                  <a:tcPr marL="83127" marR="83127" marT="40341" marB="40341">
                    <a:solidFill>
                      <a:schemeClr val="tx2"/>
                    </a:solidFill>
                  </a:tcPr>
                </a:tc>
                <a:tc>
                  <a:txBody>
                    <a:bodyPr/>
                    <a:lstStyle/>
                    <a:p>
                      <a:pPr marL="0" algn="l" defTabSz="1018824" rtl="0" eaLnBrk="1" latinLnBrk="0" hangingPunct="1"/>
                      <a:r>
                        <a:rPr lang="en-US" sz="1100" b="1" kern="1200" noProof="0" dirty="0" smtClean="0">
                          <a:solidFill>
                            <a:schemeClr val="bg1"/>
                          </a:solidFill>
                          <a:latin typeface="+mj-lt"/>
                          <a:ea typeface="+mj-ea"/>
                          <a:cs typeface="+mj-cs"/>
                        </a:rPr>
                        <a:t>Benefit of usage</a:t>
                      </a:r>
                      <a:endParaRPr lang="en-US" sz="1100" b="1" kern="1200" noProof="0" dirty="0">
                        <a:solidFill>
                          <a:schemeClr val="bg1"/>
                        </a:solidFill>
                        <a:latin typeface="+mj-lt"/>
                        <a:ea typeface="+mj-ea"/>
                        <a:cs typeface="+mj-cs"/>
                      </a:endParaRPr>
                    </a:p>
                  </a:txBody>
                  <a:tcPr marL="83127" marR="83127" marT="40341" marB="40341">
                    <a:solidFill>
                      <a:schemeClr val="tx2"/>
                    </a:solidFill>
                  </a:tcPr>
                </a:tc>
              </a:tr>
              <a:tr h="5223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tx1"/>
                          </a:solidFill>
                          <a:latin typeface="Georgia" pitchFamily="18" charset="0"/>
                          <a:ea typeface="+mn-ea"/>
                          <a:cs typeface="Arial" pitchFamily="34" charset="0"/>
                        </a:rPr>
                        <a:t>PDCA Cycle</a:t>
                      </a:r>
                    </a:p>
                    <a:p>
                      <a:pPr marL="0" algn="l" defTabSz="914400" rtl="0" eaLnBrk="1" latinLnBrk="0" hangingPunct="1"/>
                      <a:endParaRPr lang="en-US" sz="1100" b="1" kern="1200" noProof="0" dirty="0">
                        <a:solidFill>
                          <a:schemeClr val="tx1"/>
                        </a:solidFill>
                        <a:latin typeface="Georgia" pitchFamily="18" charset="0"/>
                        <a:ea typeface="+mn-ea"/>
                        <a:cs typeface="Arial" pitchFamily="34" charset="0"/>
                      </a:endParaRP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Technique was used to higher the quality of the bulk. Step by step after trying different possibilities  for changes and evaluating them in the weekly “CI meetings”</a:t>
                      </a: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Sustainable implementation of MTC planning system</a:t>
                      </a:r>
                    </a:p>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Higher bulk quality </a:t>
                      </a:r>
                      <a:endParaRPr lang="en-US" sz="900" kern="1200" baseline="0" noProof="0" dirty="0">
                        <a:solidFill>
                          <a:schemeClr val="dk1"/>
                        </a:solidFill>
                        <a:latin typeface="+mj-lt"/>
                        <a:ea typeface="+mj-ea"/>
                        <a:cs typeface="+mj-cs"/>
                      </a:endParaRPr>
                    </a:p>
                  </a:txBody>
                  <a:tcPr marL="83127" marR="83127" marT="40341" marB="40341">
                    <a:solidFill>
                      <a:schemeClr val="bg1"/>
                    </a:solidFill>
                  </a:tcPr>
                </a:tc>
              </a:tr>
              <a:tr h="522312">
                <a:tc>
                  <a:txBody>
                    <a:bodyPr/>
                    <a:lstStyle/>
                    <a:p>
                      <a:pPr marL="0" algn="l" defTabSz="914400" rtl="0" eaLnBrk="1" latinLnBrk="0" hangingPunct="1"/>
                      <a:r>
                        <a:rPr lang="en-US" sz="1100" b="1" kern="1200" noProof="0" dirty="0" smtClean="0">
                          <a:solidFill>
                            <a:schemeClr val="tx1"/>
                          </a:solidFill>
                          <a:latin typeface="Georgia" pitchFamily="18" charset="0"/>
                          <a:ea typeface="+mn-ea"/>
                          <a:cs typeface="Arial" pitchFamily="34" charset="0"/>
                        </a:rPr>
                        <a:t>5 S</a:t>
                      </a:r>
                      <a:endParaRPr lang="en-US" sz="1100" b="1" kern="1200" noProof="0" dirty="0">
                        <a:solidFill>
                          <a:schemeClr val="tx1"/>
                        </a:solidFill>
                        <a:latin typeface="Georgia" pitchFamily="18" charset="0"/>
                        <a:ea typeface="+mn-ea"/>
                        <a:cs typeface="Arial" pitchFamily="34" charset="0"/>
                      </a:endParaRP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Trained Fitters and other blue collars on the 5s in order to save time during and before starting repair works (e.g. tools are now always prepared before etc.)</a:t>
                      </a: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Reduced waste time of fitters</a:t>
                      </a:r>
                    </a:p>
                  </a:txBody>
                  <a:tcPr marL="83127" marR="83127" marT="40341" marB="40341">
                    <a:solidFill>
                      <a:schemeClr val="bg1"/>
                    </a:solidFill>
                  </a:tcPr>
                </a:tc>
              </a:tr>
              <a:tr h="5526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tx1"/>
                          </a:solidFill>
                          <a:latin typeface="Georgia" pitchFamily="18" charset="0"/>
                          <a:ea typeface="+mn-ea"/>
                          <a:cs typeface="Arial" pitchFamily="34" charset="0"/>
                        </a:rPr>
                        <a:t>Stock &amp; run Rate Optimizer </a:t>
                      </a: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 Used in order to analyze the Warehouses for Non moving parts and in order to fin d out the optimum run rate</a:t>
                      </a:r>
                      <a:endParaRPr lang="en-US" sz="900" kern="1200" baseline="0" noProof="0" dirty="0">
                        <a:solidFill>
                          <a:schemeClr val="dk1"/>
                        </a:solidFill>
                        <a:latin typeface="+mj-lt"/>
                        <a:ea typeface="+mj-ea"/>
                        <a:cs typeface="+mj-cs"/>
                      </a:endParaRP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Optimized Warehousing Space</a:t>
                      </a:r>
                    </a:p>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Reduced  parts on Stock</a:t>
                      </a:r>
                    </a:p>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Define the optimum run rate</a:t>
                      </a:r>
                    </a:p>
                  </a:txBody>
                  <a:tcPr marL="83127" marR="83127" marT="40341" marB="40341">
                    <a:solidFill>
                      <a:schemeClr val="bg1"/>
                    </a:solidFill>
                  </a:tcPr>
                </a:tc>
              </a:tr>
              <a:tr h="667399">
                <a:tc>
                  <a:txBody>
                    <a:bodyPr/>
                    <a:lstStyle/>
                    <a:p>
                      <a:pPr marL="0" algn="l" defTabSz="914400" rtl="0" eaLnBrk="1" latinLnBrk="0" hangingPunct="1"/>
                      <a:r>
                        <a:rPr lang="en-US" sz="1100" b="1" kern="1200" dirty="0" smtClean="0">
                          <a:solidFill>
                            <a:schemeClr val="tx1"/>
                          </a:solidFill>
                          <a:latin typeface="Georgia" pitchFamily="18" charset="0"/>
                          <a:ea typeface="+mn-ea"/>
                          <a:cs typeface="Arial" pitchFamily="34" charset="0"/>
                        </a:rPr>
                        <a:t>Brainstorming </a:t>
                      </a:r>
                      <a:r>
                        <a:rPr lang="en-US" sz="1100" b="1" kern="1200" noProof="0" dirty="0" smtClean="0">
                          <a:solidFill>
                            <a:schemeClr val="tx1"/>
                          </a:solidFill>
                          <a:latin typeface="Georgia" pitchFamily="18" charset="0"/>
                          <a:ea typeface="+mn-ea"/>
                          <a:cs typeface="Arial" pitchFamily="34" charset="0"/>
                        </a:rPr>
                        <a:t>techniques / 5 Whys</a:t>
                      </a:r>
                      <a:endParaRPr lang="en-US" sz="1100" b="1" kern="1200" noProof="0" dirty="0">
                        <a:solidFill>
                          <a:schemeClr val="tx1"/>
                        </a:solidFill>
                        <a:latin typeface="Georgia" pitchFamily="18" charset="0"/>
                        <a:ea typeface="+mn-ea"/>
                        <a:cs typeface="Arial" pitchFamily="34" charset="0"/>
                      </a:endParaRP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dirty="0" smtClean="0">
                          <a:solidFill>
                            <a:schemeClr val="dk1"/>
                          </a:solidFill>
                          <a:latin typeface="+mj-lt"/>
                          <a:ea typeface="+mj-ea"/>
                          <a:cs typeface="+mj-cs"/>
                        </a:rPr>
                        <a:t>Used in CI meetings to gather  improvement ideas of the staff</a:t>
                      </a:r>
                    </a:p>
                    <a:p>
                      <a:pPr marL="82550" indent="-82550" algn="l" defTabSz="1018824" rtl="0" eaLnBrk="1" latinLnBrk="0" hangingPunct="1">
                        <a:buFont typeface="Arial" panose="020B0604020202020204" pitchFamily="34" charset="0"/>
                        <a:buChar char="•"/>
                      </a:pPr>
                      <a:r>
                        <a:rPr lang="en-US" sz="900" kern="1200" baseline="0" dirty="0" smtClean="0">
                          <a:solidFill>
                            <a:schemeClr val="dk1"/>
                          </a:solidFill>
                          <a:latin typeface="+mj-lt"/>
                          <a:ea typeface="+mj-ea"/>
                          <a:cs typeface="+mj-cs"/>
                        </a:rPr>
                        <a:t>Also used  (besides the 5Why’s) in order  to find the root causes for failures and to gather ideas to reduce the changeover times (besides conducting SMED analysis)</a:t>
                      </a: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Clustered Ideas of Improvement and for changeover  time reduction</a:t>
                      </a:r>
                    </a:p>
                    <a:p>
                      <a:pPr marL="82550" indent="-82550" algn="l" defTabSz="1018824" rtl="0" eaLnBrk="1" latinLnBrk="0" hangingPunct="1">
                        <a:buFont typeface="Arial" panose="020B0604020202020204" pitchFamily="34" charset="0"/>
                        <a:buChar char="•"/>
                      </a:pPr>
                      <a:r>
                        <a:rPr lang="en-US" sz="900" kern="1200" baseline="0" noProof="0" dirty="0" smtClean="0">
                          <a:solidFill>
                            <a:schemeClr val="dk1"/>
                          </a:solidFill>
                          <a:latin typeface="+mj-lt"/>
                          <a:ea typeface="+mj-ea"/>
                          <a:cs typeface="+mj-cs"/>
                        </a:rPr>
                        <a:t>Clustered Root Causes</a:t>
                      </a:r>
                      <a:endParaRPr lang="en-US" sz="900" kern="1200" baseline="0" noProof="0" dirty="0">
                        <a:solidFill>
                          <a:schemeClr val="dk1"/>
                        </a:solidFill>
                        <a:latin typeface="+mj-lt"/>
                        <a:ea typeface="+mj-ea"/>
                        <a:cs typeface="+mj-cs"/>
                      </a:endParaRPr>
                    </a:p>
                  </a:txBody>
                  <a:tcPr marL="83127" marR="83127" marT="40341" marB="40341">
                    <a:solidFill>
                      <a:schemeClr val="bg1"/>
                    </a:solidFill>
                  </a:tcPr>
                </a:tc>
              </a:tr>
              <a:tr h="353044">
                <a:tc>
                  <a:txBody>
                    <a:bodyPr/>
                    <a:lstStyle/>
                    <a:p>
                      <a:pPr marL="0" algn="l" defTabSz="914400" rtl="0" eaLnBrk="1" latinLnBrk="0" hangingPunct="1"/>
                      <a:r>
                        <a:rPr lang="en-US" sz="1100" b="1" kern="1200" dirty="0" smtClean="0">
                          <a:solidFill>
                            <a:schemeClr val="tx1"/>
                          </a:solidFill>
                          <a:latin typeface="Georgia" pitchFamily="18" charset="0"/>
                          <a:ea typeface="+mn-ea"/>
                          <a:cs typeface="Arial" pitchFamily="34" charset="0"/>
                        </a:rPr>
                        <a:t>SIC</a:t>
                      </a:r>
                      <a:endParaRPr lang="en-US" sz="1100" b="1" kern="1200" dirty="0">
                        <a:solidFill>
                          <a:schemeClr val="tx1"/>
                        </a:solidFill>
                        <a:latin typeface="Georgia" pitchFamily="18" charset="0"/>
                        <a:ea typeface="+mn-ea"/>
                        <a:cs typeface="Arial" pitchFamily="34" charset="0"/>
                      </a:endParaRP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dirty="0" smtClean="0">
                          <a:solidFill>
                            <a:schemeClr val="dk1"/>
                          </a:solidFill>
                          <a:latin typeface="+mj-lt"/>
                          <a:ea typeface="+mj-ea"/>
                          <a:cs typeface="+mj-cs"/>
                        </a:rPr>
                        <a:t>Short Interval Controls implemented for  Audit of Meetings </a:t>
                      </a:r>
                      <a:endParaRPr lang="en-US" sz="900" kern="1200" baseline="0" dirty="0">
                        <a:solidFill>
                          <a:schemeClr val="dk1"/>
                        </a:solidFill>
                        <a:latin typeface="+mj-lt"/>
                        <a:ea typeface="+mj-ea"/>
                        <a:cs typeface="+mj-cs"/>
                      </a:endParaRP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dirty="0" smtClean="0">
                          <a:solidFill>
                            <a:schemeClr val="dk1"/>
                          </a:solidFill>
                          <a:latin typeface="+mj-lt"/>
                          <a:ea typeface="+mj-ea"/>
                          <a:cs typeface="+mj-cs"/>
                        </a:rPr>
                        <a:t>Higher Meeting efficiency</a:t>
                      </a:r>
                      <a:endParaRPr lang="en-US" sz="900" kern="1200" baseline="0" dirty="0">
                        <a:solidFill>
                          <a:schemeClr val="dk1"/>
                        </a:solidFill>
                        <a:latin typeface="+mj-lt"/>
                        <a:ea typeface="+mj-ea"/>
                        <a:cs typeface="+mj-cs"/>
                      </a:endParaRPr>
                    </a:p>
                  </a:txBody>
                  <a:tcPr marL="83127" marR="83127" marT="40341" marB="40341">
                    <a:solidFill>
                      <a:schemeClr val="bg1"/>
                    </a:solidFill>
                  </a:tcPr>
                </a:tc>
              </a:tr>
              <a:tr h="957572">
                <a:tc>
                  <a:txBody>
                    <a:bodyPr/>
                    <a:lstStyle/>
                    <a:p>
                      <a:pPr marL="0" algn="l" defTabSz="914400" rtl="0" eaLnBrk="1" latinLnBrk="0" hangingPunct="1"/>
                      <a:r>
                        <a:rPr lang="en-US" sz="1100" b="1" kern="1200" dirty="0" smtClean="0">
                          <a:solidFill>
                            <a:schemeClr val="tx1"/>
                          </a:solidFill>
                          <a:latin typeface="Georgia" pitchFamily="18" charset="0"/>
                          <a:ea typeface="+mn-ea"/>
                          <a:cs typeface="Arial" pitchFamily="34" charset="0"/>
                        </a:rPr>
                        <a:t>MCRS / KPIs</a:t>
                      </a:r>
                      <a:endParaRPr lang="en-US" sz="1100" b="1" kern="1200" dirty="0">
                        <a:solidFill>
                          <a:schemeClr val="tx1"/>
                        </a:solidFill>
                        <a:latin typeface="Georgia" pitchFamily="18" charset="0"/>
                        <a:ea typeface="+mn-ea"/>
                        <a:cs typeface="Arial" pitchFamily="34" charset="0"/>
                      </a:endParaRP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dirty="0" smtClean="0">
                          <a:solidFill>
                            <a:schemeClr val="dk1"/>
                          </a:solidFill>
                          <a:latin typeface="+mj-lt"/>
                          <a:ea typeface="+mj-ea"/>
                          <a:cs typeface="+mj-cs"/>
                        </a:rPr>
                        <a:t>Implemented an bottom  up Management Reporting System including the right Meeting structure and the right KPIs</a:t>
                      </a:r>
                      <a:endParaRPr lang="en-US" sz="900" kern="1200" baseline="0" dirty="0">
                        <a:solidFill>
                          <a:schemeClr val="dk1"/>
                        </a:solidFill>
                        <a:latin typeface="+mj-lt"/>
                        <a:ea typeface="+mj-ea"/>
                        <a:cs typeface="+mj-cs"/>
                      </a:endParaRP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dirty="0" smtClean="0">
                          <a:solidFill>
                            <a:schemeClr val="dk1"/>
                          </a:solidFill>
                          <a:latin typeface="+mj-lt"/>
                          <a:ea typeface="+mj-ea"/>
                          <a:cs typeface="+mj-cs"/>
                        </a:rPr>
                        <a:t>Meetings according to a Continuous Improvement Loop are in place</a:t>
                      </a:r>
                    </a:p>
                    <a:p>
                      <a:pPr marL="82550" indent="-82550" algn="l" defTabSz="1018824" rtl="0" eaLnBrk="1" latinLnBrk="0" hangingPunct="1">
                        <a:buFont typeface="Arial" panose="020B0604020202020204" pitchFamily="34" charset="0"/>
                        <a:buChar char="•"/>
                      </a:pPr>
                      <a:r>
                        <a:rPr lang="en-US" sz="900" kern="1200" baseline="0" dirty="0" smtClean="0">
                          <a:solidFill>
                            <a:schemeClr val="dk1"/>
                          </a:solidFill>
                          <a:latin typeface="+mj-lt"/>
                          <a:ea typeface="+mj-ea"/>
                          <a:cs typeface="+mj-cs"/>
                        </a:rPr>
                        <a:t>Meetings for planning  and comparison of As-Is vs. To-Be data are in place for all Maintenance  and Packaging departments resulting in a valid management reporting</a:t>
                      </a:r>
                    </a:p>
                  </a:txBody>
                  <a:tcPr marL="83127" marR="83127" marT="40341" marB="40341">
                    <a:solidFill>
                      <a:schemeClr val="bg1"/>
                    </a:solidFill>
                  </a:tcPr>
                </a:tc>
              </a:tr>
              <a:tr h="667399">
                <a:tc>
                  <a:txBody>
                    <a:bodyPr/>
                    <a:lstStyle/>
                    <a:p>
                      <a:pPr marL="0" algn="l" defTabSz="914400" rtl="0" eaLnBrk="1" latinLnBrk="0" hangingPunct="1"/>
                      <a:r>
                        <a:rPr lang="en-US" sz="1100" b="1" kern="1200" dirty="0" smtClean="0">
                          <a:solidFill>
                            <a:schemeClr val="tx1"/>
                          </a:solidFill>
                          <a:latin typeface="Georgia" pitchFamily="18" charset="0"/>
                          <a:ea typeface="+mn-ea"/>
                          <a:cs typeface="Arial" pitchFamily="34" charset="0"/>
                        </a:rPr>
                        <a:t>Shopfloor Visualization</a:t>
                      </a:r>
                      <a:endParaRPr lang="en-US" sz="1100" b="1" kern="1200" dirty="0">
                        <a:solidFill>
                          <a:schemeClr val="tx1"/>
                        </a:solidFill>
                        <a:latin typeface="Georgia" pitchFamily="18" charset="0"/>
                        <a:ea typeface="+mn-ea"/>
                        <a:cs typeface="Arial" pitchFamily="34" charset="0"/>
                      </a:endParaRP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dirty="0" smtClean="0">
                          <a:solidFill>
                            <a:schemeClr val="dk1"/>
                          </a:solidFill>
                          <a:latin typeface="+mj-lt"/>
                          <a:ea typeface="+mj-ea"/>
                          <a:cs typeface="+mj-cs"/>
                        </a:rPr>
                        <a:t>Used in order visualize Key KPIs on the Shopfloor level</a:t>
                      </a:r>
                    </a:p>
                    <a:p>
                      <a:pPr marL="82550" indent="-82550" algn="l" defTabSz="1018824" rtl="0" eaLnBrk="1" latinLnBrk="0" hangingPunct="1">
                        <a:buFont typeface="Arial" panose="020B0604020202020204" pitchFamily="34" charset="0"/>
                        <a:buChar char="•"/>
                      </a:pPr>
                      <a:r>
                        <a:rPr lang="en-US" sz="900" kern="1200" baseline="0" dirty="0" smtClean="0">
                          <a:solidFill>
                            <a:schemeClr val="dk1"/>
                          </a:solidFill>
                          <a:latin typeface="+mj-lt"/>
                          <a:ea typeface="+mj-ea"/>
                          <a:cs typeface="+mj-cs"/>
                        </a:rPr>
                        <a:t>We installed monitors measuring the OEE and showed the actual pan vs. Is Outputs to the Shopfloor people.</a:t>
                      </a:r>
                    </a:p>
                  </a:txBody>
                  <a:tcPr marL="83127" marR="83127" marT="40341" marB="40341">
                    <a:solidFill>
                      <a:schemeClr val="bg1"/>
                    </a:solidFill>
                  </a:tcPr>
                </a:tc>
                <a:tc>
                  <a:txBody>
                    <a:bodyPr/>
                    <a:lstStyle/>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kern="1200" baseline="0" dirty="0" smtClean="0">
                          <a:solidFill>
                            <a:schemeClr val="dk1"/>
                          </a:solidFill>
                          <a:latin typeface="+mj-lt"/>
                          <a:ea typeface="+mj-ea"/>
                          <a:cs typeface="+mj-cs"/>
                        </a:rPr>
                        <a:t>KPIs visible to the staff resulting in a change culture in which  all people feel involved and focusing on the improvement targets</a:t>
                      </a:r>
                    </a:p>
                    <a:p>
                      <a:pPr marL="82550" indent="-82550" algn="l" defTabSz="1018824" rtl="0" eaLnBrk="1" latinLnBrk="0" hangingPunct="1">
                        <a:buFont typeface="Arial" panose="020B0604020202020204" pitchFamily="34" charset="0"/>
                        <a:buChar char="•"/>
                      </a:pPr>
                      <a:endParaRPr lang="en-US" sz="900" kern="1200" baseline="0" dirty="0">
                        <a:solidFill>
                          <a:schemeClr val="dk1"/>
                        </a:solidFill>
                        <a:latin typeface="+mj-lt"/>
                        <a:ea typeface="+mj-ea"/>
                        <a:cs typeface="+mj-cs"/>
                      </a:endParaRPr>
                    </a:p>
                  </a:txBody>
                  <a:tcPr marL="83127" marR="83127" marT="40341" marB="40341">
                    <a:solidFill>
                      <a:schemeClr val="bg1"/>
                    </a:solidFill>
                  </a:tcPr>
                </a:tc>
              </a:tr>
              <a:tr h="6142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tx1"/>
                          </a:solidFill>
                          <a:latin typeface="Georgia" pitchFamily="18" charset="0"/>
                          <a:ea typeface="+mn-ea"/>
                          <a:cs typeface="Arial" pitchFamily="34" charset="0"/>
                        </a:rPr>
                        <a:t>Shopfloor Leadership optimization</a:t>
                      </a:r>
                    </a:p>
                    <a:p>
                      <a:pPr marL="0" algn="l" defTabSz="914400" rtl="0" eaLnBrk="1" latinLnBrk="0" hangingPunct="1"/>
                      <a:endParaRPr lang="en-US" sz="1100" b="1" kern="1200" dirty="0">
                        <a:solidFill>
                          <a:schemeClr val="tx1"/>
                        </a:solidFill>
                        <a:latin typeface="Georgia" pitchFamily="18" charset="0"/>
                        <a:ea typeface="+mn-ea"/>
                        <a:cs typeface="Arial" pitchFamily="34" charset="0"/>
                      </a:endParaRPr>
                    </a:p>
                  </a:txBody>
                  <a:tcPr marL="83127" marR="83127" marT="40341" marB="40341">
                    <a:solidFill>
                      <a:schemeClr val="bg1"/>
                    </a:solidFill>
                  </a:tcPr>
                </a:tc>
                <a:tc>
                  <a:txBody>
                    <a:bodyPr/>
                    <a:lstStyle/>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kern="1200" baseline="0" dirty="0" smtClean="0">
                          <a:solidFill>
                            <a:schemeClr val="dk1"/>
                          </a:solidFill>
                          <a:latin typeface="+mj-lt"/>
                          <a:ea typeface="+mj-ea"/>
                          <a:cs typeface="+mj-cs"/>
                        </a:rPr>
                        <a:t>We increased the amount of time the Team-Leaders are visible on the Shopfloor</a:t>
                      </a:r>
                    </a:p>
                    <a:p>
                      <a:pPr marL="82550" marR="0" indent="-82550" algn="l" defTabSz="10188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kern="1200" baseline="0" dirty="0" smtClean="0">
                          <a:solidFill>
                            <a:schemeClr val="dk1"/>
                          </a:solidFill>
                          <a:latin typeface="+mj-lt"/>
                          <a:ea typeface="+mj-ea"/>
                          <a:cs typeface="+mj-cs"/>
                        </a:rPr>
                        <a:t>Coaching the Department &amp; Team  Leadership</a:t>
                      </a:r>
                    </a:p>
                  </a:txBody>
                  <a:tcPr marL="83127" marR="83127" marT="40341" marB="40341">
                    <a:solidFill>
                      <a:schemeClr val="bg1"/>
                    </a:solidFill>
                  </a:tcPr>
                </a:tc>
                <a:tc>
                  <a:txBody>
                    <a:bodyPr/>
                    <a:lstStyle/>
                    <a:p>
                      <a:pPr marL="82550" indent="-82550" algn="l" defTabSz="1018824" rtl="0" eaLnBrk="1" latinLnBrk="0" hangingPunct="1">
                        <a:buFont typeface="Arial" panose="020B0604020202020204" pitchFamily="34" charset="0"/>
                        <a:buChar char="•"/>
                      </a:pPr>
                      <a:r>
                        <a:rPr lang="en-US" sz="900" kern="1200" baseline="0" dirty="0" smtClean="0">
                          <a:solidFill>
                            <a:schemeClr val="dk1"/>
                          </a:solidFill>
                          <a:latin typeface="+mj-lt"/>
                          <a:ea typeface="+mj-ea"/>
                          <a:cs typeface="+mj-cs"/>
                        </a:rPr>
                        <a:t>Better understanding of problems </a:t>
                      </a:r>
                    </a:p>
                    <a:p>
                      <a:pPr marL="82550" indent="-82550" algn="l" defTabSz="1018824" rtl="0" eaLnBrk="1" latinLnBrk="0" hangingPunct="1">
                        <a:buFont typeface="Arial" panose="020B0604020202020204" pitchFamily="34" charset="0"/>
                        <a:buChar char="•"/>
                      </a:pPr>
                      <a:r>
                        <a:rPr lang="en-US" sz="900" kern="1200" baseline="0" dirty="0" smtClean="0">
                          <a:solidFill>
                            <a:schemeClr val="dk1"/>
                          </a:solidFill>
                          <a:latin typeface="+mj-lt"/>
                          <a:ea typeface="+mj-ea"/>
                          <a:cs typeface="+mj-cs"/>
                        </a:rPr>
                        <a:t>More awareness on the Shopfloor</a:t>
                      </a:r>
                      <a:endParaRPr lang="en-US" sz="900" kern="1200" baseline="0" dirty="0">
                        <a:solidFill>
                          <a:schemeClr val="dk1"/>
                        </a:solidFill>
                        <a:latin typeface="+mj-lt"/>
                        <a:ea typeface="+mj-ea"/>
                        <a:cs typeface="+mj-cs"/>
                      </a:endParaRPr>
                    </a:p>
                  </a:txBody>
                  <a:tcPr marL="83127" marR="83127" marT="40341" marB="40341">
                    <a:solidFill>
                      <a:schemeClr val="bg1"/>
                    </a:solidFill>
                  </a:tcPr>
                </a:tc>
              </a:tr>
            </a:tbl>
          </a:graphicData>
        </a:graphic>
      </p:graphicFrame>
      <p:sp>
        <p:nvSpPr>
          <p:cNvPr id="59" name="Slide Number Placeholder 58"/>
          <p:cNvSpPr>
            <a:spLocks noGrp="1"/>
          </p:cNvSpPr>
          <p:nvPr>
            <p:ph type="sldNum" sz="quarter" idx="18"/>
          </p:nvPr>
        </p:nvSpPr>
        <p:spPr/>
        <p:txBody>
          <a:bodyPr/>
          <a:lstStyle/>
          <a:p>
            <a:fld id="{E74DFA58-A778-4B98-BA12-D98B75AA0908}" type="slidenum">
              <a:rPr lang="en-GB" smtClean="0"/>
              <a:t>18</a:t>
            </a:fld>
            <a:endParaRPr lang="en-GB"/>
          </a:p>
        </p:txBody>
      </p:sp>
      <p:sp>
        <p:nvSpPr>
          <p:cNvPr id="60" name="Date Placeholder 59"/>
          <p:cNvSpPr>
            <a:spLocks noGrp="1"/>
          </p:cNvSpPr>
          <p:nvPr>
            <p:ph type="dt" sz="half" idx="16"/>
          </p:nvPr>
        </p:nvSpPr>
        <p:spPr/>
        <p:txBody>
          <a:bodyPr/>
          <a:lstStyle/>
          <a:p>
            <a:endParaRPr lang="en-GB"/>
          </a:p>
        </p:txBody>
      </p:sp>
    </p:spTree>
    <p:extLst>
      <p:ext uri="{BB962C8B-B14F-4D97-AF65-F5344CB8AC3E}">
        <p14:creationId xmlns:p14="http://schemas.microsoft.com/office/powerpoint/2010/main" val="35812090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id" hidden="1"/>
          <p:cNvGrpSpPr>
            <a:grpSpLocks/>
          </p:cNvGrpSpPr>
          <p:nvPr>
            <p:custDataLst>
              <p:tags r:id="rId2"/>
            </p:custDataLst>
          </p:nvPr>
        </p:nvGrpSpPr>
        <p:grpSpPr>
          <a:xfrm>
            <a:off x="482138" y="605118"/>
            <a:ext cx="8997697" cy="6711697"/>
            <a:chOff x="530352" y="685800"/>
            <a:chExt cx="8997696" cy="6711696"/>
          </a:xfrm>
        </p:grpSpPr>
        <p:sp>
          <p:nvSpPr>
            <p:cNvPr id="4" name="Footer block" hidden="1"/>
            <p:cNvSpPr>
              <a:spLocks noChangeArrowheads="1"/>
            </p:cNvSpPr>
            <p:nvPr/>
          </p:nvSpPr>
          <p:spPr bwMode="gray">
            <a:xfrm>
              <a:off x="530352" y="6784848"/>
              <a:ext cx="8997696"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819158">
                <a:defRPr/>
              </a:pPr>
              <a:endParaRPr lang="en-GB" dirty="0"/>
            </a:p>
          </p:txBody>
        </p:sp>
        <p:sp>
          <p:nvSpPr>
            <p:cNvPr id="5" name="Title block" hidden="1"/>
            <p:cNvSpPr>
              <a:spLocks noChangeArrowheads="1"/>
            </p:cNvSpPr>
            <p:nvPr/>
          </p:nvSpPr>
          <p:spPr bwMode="gray">
            <a:xfrm>
              <a:off x="530352" y="1143000"/>
              <a:ext cx="8997696"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819158">
                <a:defRPr/>
              </a:pPr>
              <a:endParaRPr lang="en-GB" dirty="0"/>
            </a:p>
          </p:txBody>
        </p:sp>
        <p:sp>
          <p:nvSpPr>
            <p:cNvPr id="6" name="Header block" hidden="1"/>
            <p:cNvSpPr>
              <a:spLocks noChangeArrowheads="1"/>
            </p:cNvSpPr>
            <p:nvPr/>
          </p:nvSpPr>
          <p:spPr bwMode="gray">
            <a:xfrm>
              <a:off x="530352" y="685800"/>
              <a:ext cx="8997696"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719435">
                <a:buSzPct val="90000"/>
                <a:defRPr/>
              </a:pPr>
              <a:endParaRPr lang="en-GB" sz="1300" dirty="0">
                <a:solidFill>
                  <a:schemeClr val="folHlink"/>
                </a:solidFill>
                <a:cs typeface="Arial" charset="0"/>
              </a:endParaRPr>
            </a:p>
          </p:txBody>
        </p:sp>
        <p:grpSp>
          <p:nvGrpSpPr>
            <p:cNvPr id="7" name="Group 600" hidden="1"/>
            <p:cNvGrpSpPr/>
            <p:nvPr userDrawn="1"/>
          </p:nvGrpSpPr>
          <p:grpSpPr>
            <a:xfrm>
              <a:off x="530352" y="6016752"/>
              <a:ext cx="8997696" cy="612648"/>
              <a:chOff x="530352" y="6016752"/>
              <a:chExt cx="8997696" cy="612648"/>
            </a:xfrm>
          </p:grpSpPr>
          <p:sp>
            <p:nvSpPr>
              <p:cNvPr id="43" name="Content block 606" hidden="1"/>
              <p:cNvSpPr>
                <a:spLocks noChangeArrowheads="1"/>
              </p:cNvSpPr>
              <p:nvPr/>
            </p:nvSpPr>
            <p:spPr bwMode="gray">
              <a:xfrm>
                <a:off x="8156448"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4"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5"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6" name="Content block 603" hidden="1"/>
              <p:cNvSpPr>
                <a:spLocks noChangeArrowheads="1"/>
              </p:cNvSpPr>
              <p:nvPr/>
            </p:nvSpPr>
            <p:spPr bwMode="gray">
              <a:xfrm>
                <a:off x="3584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7" name="Content block 602" hidden="1"/>
              <p:cNvSpPr>
                <a:spLocks noChangeArrowheads="1"/>
              </p:cNvSpPr>
              <p:nvPr/>
            </p:nvSpPr>
            <p:spPr bwMode="gray">
              <a:xfrm>
                <a:off x="2057400"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8" name="Content block 601" hidden="1"/>
              <p:cNvSpPr>
                <a:spLocks noChangeArrowheads="1"/>
              </p:cNvSpPr>
              <p:nvPr/>
            </p:nvSpPr>
            <p:spPr bwMode="gray">
              <a:xfrm>
                <a:off x="530352"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8" name="Group 500" hidden="1"/>
            <p:cNvGrpSpPr/>
            <p:nvPr userDrawn="1"/>
          </p:nvGrpSpPr>
          <p:grpSpPr>
            <a:xfrm>
              <a:off x="530352" y="5257800"/>
              <a:ext cx="8997696" cy="612648"/>
              <a:chOff x="530352" y="5257800"/>
              <a:chExt cx="8997696" cy="612648"/>
            </a:xfrm>
          </p:grpSpPr>
          <p:sp>
            <p:nvSpPr>
              <p:cNvPr id="37" name="Content block 506" hidden="1"/>
              <p:cNvSpPr>
                <a:spLocks noChangeArrowheads="1"/>
              </p:cNvSpPr>
              <p:nvPr/>
            </p:nvSpPr>
            <p:spPr bwMode="gray">
              <a:xfrm>
                <a:off x="8156448"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8"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9"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0" name="Content block 503" hidden="1"/>
              <p:cNvSpPr>
                <a:spLocks noChangeArrowheads="1"/>
              </p:cNvSpPr>
              <p:nvPr/>
            </p:nvSpPr>
            <p:spPr bwMode="gray">
              <a:xfrm>
                <a:off x="3584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1" name="Content block 502" hidden="1"/>
              <p:cNvSpPr>
                <a:spLocks noChangeArrowheads="1"/>
              </p:cNvSpPr>
              <p:nvPr/>
            </p:nvSpPr>
            <p:spPr bwMode="gray">
              <a:xfrm>
                <a:off x="2057400"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2" name="Content block 501" hidden="1"/>
              <p:cNvSpPr>
                <a:spLocks noChangeArrowheads="1"/>
              </p:cNvSpPr>
              <p:nvPr/>
            </p:nvSpPr>
            <p:spPr bwMode="gray">
              <a:xfrm>
                <a:off x="530352"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9" name="Group 400" hidden="1"/>
            <p:cNvGrpSpPr/>
            <p:nvPr userDrawn="1"/>
          </p:nvGrpSpPr>
          <p:grpSpPr>
            <a:xfrm>
              <a:off x="530352" y="4498848"/>
              <a:ext cx="8997696" cy="612648"/>
              <a:chOff x="530352" y="4498848"/>
              <a:chExt cx="8997696" cy="612648"/>
            </a:xfrm>
          </p:grpSpPr>
          <p:sp>
            <p:nvSpPr>
              <p:cNvPr id="31" name="Content block 406" hidden="1"/>
              <p:cNvSpPr>
                <a:spLocks noChangeArrowheads="1"/>
              </p:cNvSpPr>
              <p:nvPr/>
            </p:nvSpPr>
            <p:spPr bwMode="gray">
              <a:xfrm>
                <a:off x="8156448"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2"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3"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4" name="Content block 403" hidden="1"/>
              <p:cNvSpPr>
                <a:spLocks noChangeArrowheads="1"/>
              </p:cNvSpPr>
              <p:nvPr/>
            </p:nvSpPr>
            <p:spPr bwMode="gray">
              <a:xfrm>
                <a:off x="3584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5" name="Content block 402" hidden="1"/>
              <p:cNvSpPr>
                <a:spLocks noChangeArrowheads="1"/>
              </p:cNvSpPr>
              <p:nvPr/>
            </p:nvSpPr>
            <p:spPr bwMode="gray">
              <a:xfrm>
                <a:off x="2057400"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6" name="Content block 401" hidden="1"/>
              <p:cNvSpPr>
                <a:spLocks noChangeArrowheads="1"/>
              </p:cNvSpPr>
              <p:nvPr/>
            </p:nvSpPr>
            <p:spPr bwMode="gray">
              <a:xfrm>
                <a:off x="530352"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10" name="Group 300" hidden="1"/>
            <p:cNvGrpSpPr/>
            <p:nvPr userDrawn="1"/>
          </p:nvGrpSpPr>
          <p:grpSpPr>
            <a:xfrm>
              <a:off x="530352" y="3730752"/>
              <a:ext cx="8997696" cy="612648"/>
              <a:chOff x="530352" y="3730752"/>
              <a:chExt cx="8997696" cy="612648"/>
            </a:xfrm>
          </p:grpSpPr>
          <p:sp>
            <p:nvSpPr>
              <p:cNvPr id="25" name="Content block 306" hidden="1"/>
              <p:cNvSpPr>
                <a:spLocks noChangeArrowheads="1"/>
              </p:cNvSpPr>
              <p:nvPr/>
            </p:nvSpPr>
            <p:spPr bwMode="gray">
              <a:xfrm>
                <a:off x="8156448"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6"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7"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8" name="Content block 303" hidden="1"/>
              <p:cNvSpPr>
                <a:spLocks noChangeArrowheads="1"/>
              </p:cNvSpPr>
              <p:nvPr/>
            </p:nvSpPr>
            <p:spPr bwMode="gray">
              <a:xfrm>
                <a:off x="3584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9" name="Content block 302" hidden="1"/>
              <p:cNvSpPr>
                <a:spLocks noChangeArrowheads="1"/>
              </p:cNvSpPr>
              <p:nvPr/>
            </p:nvSpPr>
            <p:spPr bwMode="gray">
              <a:xfrm>
                <a:off x="2057400"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0" name="Content block 301" hidden="1"/>
              <p:cNvSpPr>
                <a:spLocks noChangeArrowheads="1"/>
              </p:cNvSpPr>
              <p:nvPr/>
            </p:nvSpPr>
            <p:spPr bwMode="gray">
              <a:xfrm>
                <a:off x="530352"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11" name="Group 200" hidden="1"/>
            <p:cNvGrpSpPr/>
            <p:nvPr userDrawn="1"/>
          </p:nvGrpSpPr>
          <p:grpSpPr>
            <a:xfrm>
              <a:off x="530352" y="2971800"/>
              <a:ext cx="8997696" cy="612648"/>
              <a:chOff x="530352" y="2971800"/>
              <a:chExt cx="8997696" cy="612648"/>
            </a:xfrm>
          </p:grpSpPr>
          <p:sp>
            <p:nvSpPr>
              <p:cNvPr id="19" name="Content block 206" hidden="1"/>
              <p:cNvSpPr>
                <a:spLocks noChangeArrowheads="1"/>
              </p:cNvSpPr>
              <p:nvPr/>
            </p:nvSpPr>
            <p:spPr bwMode="gray">
              <a:xfrm>
                <a:off x="8156448"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0"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1"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2" name="Content block 203" hidden="1"/>
              <p:cNvSpPr>
                <a:spLocks noChangeArrowheads="1"/>
              </p:cNvSpPr>
              <p:nvPr/>
            </p:nvSpPr>
            <p:spPr bwMode="gray">
              <a:xfrm>
                <a:off x="3584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3" name="Content block 202" hidden="1"/>
              <p:cNvSpPr>
                <a:spLocks noChangeArrowheads="1"/>
              </p:cNvSpPr>
              <p:nvPr/>
            </p:nvSpPr>
            <p:spPr bwMode="gray">
              <a:xfrm>
                <a:off x="2057400"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4" name="Content block 201" hidden="1"/>
              <p:cNvSpPr>
                <a:spLocks noChangeArrowheads="1"/>
              </p:cNvSpPr>
              <p:nvPr/>
            </p:nvSpPr>
            <p:spPr bwMode="gray">
              <a:xfrm>
                <a:off x="530352"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12" name="Group 100" hidden="1"/>
            <p:cNvGrpSpPr/>
            <p:nvPr userDrawn="1"/>
          </p:nvGrpSpPr>
          <p:grpSpPr>
            <a:xfrm>
              <a:off x="530352" y="2212848"/>
              <a:ext cx="8997696" cy="612648"/>
              <a:chOff x="530352" y="2212848"/>
              <a:chExt cx="8997696" cy="612648"/>
            </a:xfrm>
          </p:grpSpPr>
          <p:sp>
            <p:nvSpPr>
              <p:cNvPr id="13" name="Content block 106" hidden="1"/>
              <p:cNvSpPr>
                <a:spLocks noChangeArrowheads="1"/>
              </p:cNvSpPr>
              <p:nvPr/>
            </p:nvSpPr>
            <p:spPr bwMode="gray">
              <a:xfrm>
                <a:off x="8156448"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4"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5"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6"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7" name="Content block 102" hidden="1"/>
              <p:cNvSpPr>
                <a:spLocks noChangeArrowheads="1"/>
              </p:cNvSpPr>
              <p:nvPr/>
            </p:nvSpPr>
            <p:spPr bwMode="gray">
              <a:xfrm>
                <a:off x="2057400"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8" name="Content block 101" hidden="1"/>
              <p:cNvSpPr>
                <a:spLocks noChangeArrowheads="1"/>
              </p:cNvSpPr>
              <p:nvPr/>
            </p:nvSpPr>
            <p:spPr bwMode="gray">
              <a:xfrm>
                <a:off x="530352"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sp>
        <p:nvSpPr>
          <p:cNvPr id="2" name="Subtitle 1"/>
          <p:cNvSpPr>
            <a:spLocks noGrp="1"/>
          </p:cNvSpPr>
          <p:nvPr>
            <p:ph type="subTitle" idx="1"/>
            <p:custDataLst>
              <p:tags r:id="rId3"/>
            </p:custDataLst>
          </p:nvPr>
        </p:nvSpPr>
        <p:spPr/>
        <p:txBody>
          <a:bodyPr/>
          <a:lstStyle/>
          <a:p>
            <a:r>
              <a:rPr lang="en-GB" dirty="0" smtClean="0"/>
              <a:t>Thank You </a:t>
            </a:r>
            <a:endParaRPr lang="en-GB" dirty="0"/>
          </a:p>
        </p:txBody>
      </p:sp>
      <p:grpSp>
        <p:nvGrpSpPr>
          <p:cNvPr id="53" name="Group 52"/>
          <p:cNvGrpSpPr/>
          <p:nvPr/>
        </p:nvGrpSpPr>
        <p:grpSpPr>
          <a:xfrm>
            <a:off x="457200" y="6172200"/>
            <a:ext cx="8382000" cy="387871"/>
            <a:chOff x="457200" y="6172200"/>
            <a:chExt cx="8382000" cy="387871"/>
          </a:xfrm>
        </p:grpSpPr>
        <p:sp>
          <p:nvSpPr>
            <p:cNvPr id="51" name="Section Footer"/>
            <p:cNvSpPr txBox="1"/>
            <p:nvPr>
              <p:custDataLst>
                <p:tags r:id="rId4"/>
              </p:custDataLst>
            </p:nvPr>
          </p:nvSpPr>
          <p:spPr>
            <a:xfrm>
              <a:off x="483616" y="6255271"/>
              <a:ext cx="1747273" cy="153888"/>
            </a:xfrm>
            <a:prstGeom prst="rect">
              <a:avLst/>
            </a:prstGeom>
            <a:noFill/>
          </p:spPr>
          <p:txBody>
            <a:bodyPr wrap="none" lIns="0" tIns="0" rIns="0" bIns="0" rtlCol="0">
              <a:spAutoFit/>
            </a:bodyPr>
            <a:lstStyle/>
            <a:p>
              <a:pPr indent="-274288">
                <a:spcAft>
                  <a:spcPts val="900"/>
                </a:spcAft>
              </a:pPr>
              <a:r>
                <a:rPr lang="en-GB" sz="1000" noProof="1" smtClean="0">
                  <a:solidFill>
                    <a:schemeClr val="bg1"/>
                  </a:solidFill>
                </a:rPr>
                <a:t>OpEx Project - Live Example • </a:t>
              </a:r>
              <a:endParaRPr lang="en-GB" sz="1000" noProof="1">
                <a:solidFill>
                  <a:schemeClr val="bg1"/>
                </a:solidFill>
              </a:endParaRPr>
            </a:p>
          </p:txBody>
        </p:sp>
        <p:sp>
          <p:nvSpPr>
            <p:cNvPr id="49" name="Rectangle 48"/>
            <p:cNvSpPr/>
            <p:nvPr/>
          </p:nvSpPr>
          <p:spPr bwMode="ltGray">
            <a:xfrm>
              <a:off x="7391400" y="6172200"/>
              <a:ext cx="1447800" cy="304800"/>
            </a:xfrm>
            <a:prstGeom prst="rect">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52" name="Rectangle 51"/>
            <p:cNvSpPr/>
            <p:nvPr/>
          </p:nvSpPr>
          <p:spPr bwMode="ltGray">
            <a:xfrm>
              <a:off x="457200" y="6255271"/>
              <a:ext cx="2057400" cy="304800"/>
            </a:xfrm>
            <a:prstGeom prst="rect">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grpSp>
    </p:spTree>
    <p:custDataLst>
      <p:tags r:id="rId1"/>
    </p:custDataLst>
    <p:extLst>
      <p:ext uri="{BB962C8B-B14F-4D97-AF65-F5344CB8AC3E}">
        <p14:creationId xmlns:p14="http://schemas.microsoft.com/office/powerpoint/2010/main" val="1284657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id" hidden="1"/>
          <p:cNvGrpSpPr>
            <a:grpSpLocks/>
          </p:cNvGrpSpPr>
          <p:nvPr>
            <p:custDataLst>
              <p:tags r:id="rId2"/>
            </p:custDataLst>
          </p:nvPr>
        </p:nvGrpSpPr>
        <p:grpSpPr>
          <a:xfrm>
            <a:off x="482138" y="605118"/>
            <a:ext cx="8997697" cy="6711697"/>
            <a:chOff x="530352" y="685800"/>
            <a:chExt cx="8997696" cy="6711696"/>
          </a:xfrm>
        </p:grpSpPr>
        <p:sp>
          <p:nvSpPr>
            <p:cNvPr id="4" name="Footer block" hidden="1"/>
            <p:cNvSpPr>
              <a:spLocks noChangeArrowheads="1"/>
            </p:cNvSpPr>
            <p:nvPr/>
          </p:nvSpPr>
          <p:spPr bwMode="gray">
            <a:xfrm>
              <a:off x="530352" y="6784848"/>
              <a:ext cx="8997696"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819158">
                <a:defRPr/>
              </a:pPr>
              <a:endParaRPr lang="en-GB" dirty="0"/>
            </a:p>
          </p:txBody>
        </p:sp>
        <p:sp>
          <p:nvSpPr>
            <p:cNvPr id="5" name="Title block" hidden="1"/>
            <p:cNvSpPr>
              <a:spLocks noChangeArrowheads="1"/>
            </p:cNvSpPr>
            <p:nvPr/>
          </p:nvSpPr>
          <p:spPr bwMode="gray">
            <a:xfrm>
              <a:off x="530352" y="1143000"/>
              <a:ext cx="8997696"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819158">
                <a:defRPr/>
              </a:pPr>
              <a:endParaRPr lang="en-GB" dirty="0"/>
            </a:p>
          </p:txBody>
        </p:sp>
        <p:sp>
          <p:nvSpPr>
            <p:cNvPr id="6" name="Header block" hidden="1"/>
            <p:cNvSpPr>
              <a:spLocks noChangeArrowheads="1"/>
            </p:cNvSpPr>
            <p:nvPr/>
          </p:nvSpPr>
          <p:spPr bwMode="gray">
            <a:xfrm>
              <a:off x="530352" y="685800"/>
              <a:ext cx="8997696"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719435">
                <a:buSzPct val="90000"/>
                <a:defRPr/>
              </a:pPr>
              <a:endParaRPr lang="en-GB" sz="1300" dirty="0">
                <a:solidFill>
                  <a:schemeClr val="folHlink"/>
                </a:solidFill>
                <a:cs typeface="Arial" charset="0"/>
              </a:endParaRPr>
            </a:p>
          </p:txBody>
        </p:sp>
        <p:grpSp>
          <p:nvGrpSpPr>
            <p:cNvPr id="7" name="Group 600" hidden="1"/>
            <p:cNvGrpSpPr/>
            <p:nvPr userDrawn="1"/>
          </p:nvGrpSpPr>
          <p:grpSpPr>
            <a:xfrm>
              <a:off x="530352" y="6016752"/>
              <a:ext cx="8997696" cy="612648"/>
              <a:chOff x="530352" y="6016752"/>
              <a:chExt cx="8997696" cy="612648"/>
            </a:xfrm>
          </p:grpSpPr>
          <p:sp>
            <p:nvSpPr>
              <p:cNvPr id="43" name="Content block 606" hidden="1"/>
              <p:cNvSpPr>
                <a:spLocks noChangeArrowheads="1"/>
              </p:cNvSpPr>
              <p:nvPr/>
            </p:nvSpPr>
            <p:spPr bwMode="gray">
              <a:xfrm>
                <a:off x="8156448"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4"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5"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6" name="Content block 603" hidden="1"/>
              <p:cNvSpPr>
                <a:spLocks noChangeArrowheads="1"/>
              </p:cNvSpPr>
              <p:nvPr/>
            </p:nvSpPr>
            <p:spPr bwMode="gray">
              <a:xfrm>
                <a:off x="3584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7" name="Content block 602" hidden="1"/>
              <p:cNvSpPr>
                <a:spLocks noChangeArrowheads="1"/>
              </p:cNvSpPr>
              <p:nvPr/>
            </p:nvSpPr>
            <p:spPr bwMode="gray">
              <a:xfrm>
                <a:off x="2057400"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8" name="Content block 601" hidden="1"/>
              <p:cNvSpPr>
                <a:spLocks noChangeArrowheads="1"/>
              </p:cNvSpPr>
              <p:nvPr/>
            </p:nvSpPr>
            <p:spPr bwMode="gray">
              <a:xfrm>
                <a:off x="530352"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8" name="Group 500" hidden="1"/>
            <p:cNvGrpSpPr/>
            <p:nvPr userDrawn="1"/>
          </p:nvGrpSpPr>
          <p:grpSpPr>
            <a:xfrm>
              <a:off x="530352" y="5257800"/>
              <a:ext cx="8997696" cy="612648"/>
              <a:chOff x="530352" y="5257800"/>
              <a:chExt cx="8997696" cy="612648"/>
            </a:xfrm>
          </p:grpSpPr>
          <p:sp>
            <p:nvSpPr>
              <p:cNvPr id="37" name="Content block 506" hidden="1"/>
              <p:cNvSpPr>
                <a:spLocks noChangeArrowheads="1"/>
              </p:cNvSpPr>
              <p:nvPr/>
            </p:nvSpPr>
            <p:spPr bwMode="gray">
              <a:xfrm>
                <a:off x="8156448"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8"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9"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0" name="Content block 503" hidden="1"/>
              <p:cNvSpPr>
                <a:spLocks noChangeArrowheads="1"/>
              </p:cNvSpPr>
              <p:nvPr/>
            </p:nvSpPr>
            <p:spPr bwMode="gray">
              <a:xfrm>
                <a:off x="3584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1" name="Content block 502" hidden="1"/>
              <p:cNvSpPr>
                <a:spLocks noChangeArrowheads="1"/>
              </p:cNvSpPr>
              <p:nvPr/>
            </p:nvSpPr>
            <p:spPr bwMode="gray">
              <a:xfrm>
                <a:off x="2057400"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2" name="Content block 501" hidden="1"/>
              <p:cNvSpPr>
                <a:spLocks noChangeArrowheads="1"/>
              </p:cNvSpPr>
              <p:nvPr/>
            </p:nvSpPr>
            <p:spPr bwMode="gray">
              <a:xfrm>
                <a:off x="530352"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9" name="Group 400" hidden="1"/>
            <p:cNvGrpSpPr/>
            <p:nvPr userDrawn="1"/>
          </p:nvGrpSpPr>
          <p:grpSpPr>
            <a:xfrm>
              <a:off x="530352" y="4498848"/>
              <a:ext cx="8997696" cy="612648"/>
              <a:chOff x="530352" y="4498848"/>
              <a:chExt cx="8997696" cy="612648"/>
            </a:xfrm>
          </p:grpSpPr>
          <p:sp>
            <p:nvSpPr>
              <p:cNvPr id="31" name="Content block 406" hidden="1"/>
              <p:cNvSpPr>
                <a:spLocks noChangeArrowheads="1"/>
              </p:cNvSpPr>
              <p:nvPr/>
            </p:nvSpPr>
            <p:spPr bwMode="gray">
              <a:xfrm>
                <a:off x="8156448"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2"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3"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4" name="Content block 403" hidden="1"/>
              <p:cNvSpPr>
                <a:spLocks noChangeArrowheads="1"/>
              </p:cNvSpPr>
              <p:nvPr/>
            </p:nvSpPr>
            <p:spPr bwMode="gray">
              <a:xfrm>
                <a:off x="3584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5" name="Content block 402" hidden="1"/>
              <p:cNvSpPr>
                <a:spLocks noChangeArrowheads="1"/>
              </p:cNvSpPr>
              <p:nvPr/>
            </p:nvSpPr>
            <p:spPr bwMode="gray">
              <a:xfrm>
                <a:off x="2057400"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6" name="Content block 401" hidden="1"/>
              <p:cNvSpPr>
                <a:spLocks noChangeArrowheads="1"/>
              </p:cNvSpPr>
              <p:nvPr/>
            </p:nvSpPr>
            <p:spPr bwMode="gray">
              <a:xfrm>
                <a:off x="530352"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10" name="Group 300" hidden="1"/>
            <p:cNvGrpSpPr/>
            <p:nvPr userDrawn="1"/>
          </p:nvGrpSpPr>
          <p:grpSpPr>
            <a:xfrm>
              <a:off x="530352" y="3730752"/>
              <a:ext cx="8997696" cy="612648"/>
              <a:chOff x="530352" y="3730752"/>
              <a:chExt cx="8997696" cy="612648"/>
            </a:xfrm>
          </p:grpSpPr>
          <p:sp>
            <p:nvSpPr>
              <p:cNvPr id="25" name="Content block 306" hidden="1"/>
              <p:cNvSpPr>
                <a:spLocks noChangeArrowheads="1"/>
              </p:cNvSpPr>
              <p:nvPr/>
            </p:nvSpPr>
            <p:spPr bwMode="gray">
              <a:xfrm>
                <a:off x="8156448"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6"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7"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8" name="Content block 303" hidden="1"/>
              <p:cNvSpPr>
                <a:spLocks noChangeArrowheads="1"/>
              </p:cNvSpPr>
              <p:nvPr/>
            </p:nvSpPr>
            <p:spPr bwMode="gray">
              <a:xfrm>
                <a:off x="3584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9" name="Content block 302" hidden="1"/>
              <p:cNvSpPr>
                <a:spLocks noChangeArrowheads="1"/>
              </p:cNvSpPr>
              <p:nvPr/>
            </p:nvSpPr>
            <p:spPr bwMode="gray">
              <a:xfrm>
                <a:off x="2057400"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0" name="Content block 301" hidden="1"/>
              <p:cNvSpPr>
                <a:spLocks noChangeArrowheads="1"/>
              </p:cNvSpPr>
              <p:nvPr/>
            </p:nvSpPr>
            <p:spPr bwMode="gray">
              <a:xfrm>
                <a:off x="530352"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11" name="Group 200" hidden="1"/>
            <p:cNvGrpSpPr/>
            <p:nvPr userDrawn="1"/>
          </p:nvGrpSpPr>
          <p:grpSpPr>
            <a:xfrm>
              <a:off x="530352" y="2971800"/>
              <a:ext cx="8997696" cy="612648"/>
              <a:chOff x="530352" y="2971800"/>
              <a:chExt cx="8997696" cy="612648"/>
            </a:xfrm>
          </p:grpSpPr>
          <p:sp>
            <p:nvSpPr>
              <p:cNvPr id="19" name="Content block 206" hidden="1"/>
              <p:cNvSpPr>
                <a:spLocks noChangeArrowheads="1"/>
              </p:cNvSpPr>
              <p:nvPr/>
            </p:nvSpPr>
            <p:spPr bwMode="gray">
              <a:xfrm>
                <a:off x="8156448"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0"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1"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2" name="Content block 203" hidden="1"/>
              <p:cNvSpPr>
                <a:spLocks noChangeArrowheads="1"/>
              </p:cNvSpPr>
              <p:nvPr/>
            </p:nvSpPr>
            <p:spPr bwMode="gray">
              <a:xfrm>
                <a:off x="3584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3" name="Content block 202" hidden="1"/>
              <p:cNvSpPr>
                <a:spLocks noChangeArrowheads="1"/>
              </p:cNvSpPr>
              <p:nvPr/>
            </p:nvSpPr>
            <p:spPr bwMode="gray">
              <a:xfrm>
                <a:off x="2057400"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4" name="Content block 201" hidden="1"/>
              <p:cNvSpPr>
                <a:spLocks noChangeArrowheads="1"/>
              </p:cNvSpPr>
              <p:nvPr/>
            </p:nvSpPr>
            <p:spPr bwMode="gray">
              <a:xfrm>
                <a:off x="530352"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12" name="Group 100" hidden="1"/>
            <p:cNvGrpSpPr/>
            <p:nvPr userDrawn="1"/>
          </p:nvGrpSpPr>
          <p:grpSpPr>
            <a:xfrm>
              <a:off x="530352" y="2212848"/>
              <a:ext cx="8997696" cy="612648"/>
              <a:chOff x="530352" y="2212848"/>
              <a:chExt cx="8997696" cy="612648"/>
            </a:xfrm>
          </p:grpSpPr>
          <p:sp>
            <p:nvSpPr>
              <p:cNvPr id="13" name="Content block 106" hidden="1"/>
              <p:cNvSpPr>
                <a:spLocks noChangeArrowheads="1"/>
              </p:cNvSpPr>
              <p:nvPr/>
            </p:nvSpPr>
            <p:spPr bwMode="gray">
              <a:xfrm>
                <a:off x="8156448"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4"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5"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6"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7" name="Content block 102" hidden="1"/>
              <p:cNvSpPr>
                <a:spLocks noChangeArrowheads="1"/>
              </p:cNvSpPr>
              <p:nvPr/>
            </p:nvSpPr>
            <p:spPr bwMode="gray">
              <a:xfrm>
                <a:off x="2057400"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8" name="Content block 101" hidden="1"/>
              <p:cNvSpPr>
                <a:spLocks noChangeArrowheads="1"/>
              </p:cNvSpPr>
              <p:nvPr/>
            </p:nvSpPr>
            <p:spPr bwMode="gray">
              <a:xfrm>
                <a:off x="530352"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sp>
        <p:nvSpPr>
          <p:cNvPr id="2" name="Subtitle 1"/>
          <p:cNvSpPr>
            <a:spLocks noGrp="1"/>
          </p:cNvSpPr>
          <p:nvPr>
            <p:ph type="subTitle" idx="1"/>
            <p:custDataLst>
              <p:tags r:id="rId3"/>
            </p:custDataLst>
          </p:nvPr>
        </p:nvSpPr>
        <p:spPr/>
        <p:txBody>
          <a:bodyPr/>
          <a:lstStyle/>
          <a:p>
            <a:r>
              <a:rPr lang="en-GB" dirty="0" smtClean="0"/>
              <a:t>Introduction </a:t>
            </a:r>
            <a:endParaRPr lang="en-GB" dirty="0"/>
          </a:p>
        </p:txBody>
      </p:sp>
      <p:sp>
        <p:nvSpPr>
          <p:cNvPr id="50" name="Big Number"/>
          <p:cNvSpPr txBox="1"/>
          <p:nvPr>
            <p:custDataLst>
              <p:tags r:id="rId4"/>
            </p:custDataLst>
          </p:nvPr>
        </p:nvSpPr>
        <p:spPr>
          <a:xfrm>
            <a:off x="7075957" y="2130015"/>
            <a:ext cx="1569339" cy="3847207"/>
          </a:xfrm>
          <a:prstGeom prst="rect">
            <a:avLst/>
          </a:prstGeom>
          <a:noFill/>
        </p:spPr>
        <p:txBody>
          <a:bodyPr wrap="none" lIns="0" tIns="0" rIns="0" bIns="0" rtlCol="0">
            <a:spAutoFit/>
          </a:bodyPr>
          <a:lstStyle/>
          <a:p>
            <a:pPr indent="-246175" algn="r"/>
            <a:r>
              <a:rPr lang="en-GB" sz="25000" b="1" i="1" dirty="0" smtClean="0">
                <a:solidFill>
                  <a:schemeClr val="bg1"/>
                </a:solidFill>
                <a:latin typeface="+mj-lt"/>
                <a:cs typeface="Arial" pitchFamily="34" charset="0"/>
              </a:rPr>
              <a:t>1</a:t>
            </a:r>
            <a:endParaRPr lang="en-GB" sz="25000" b="1" i="1" dirty="0">
              <a:solidFill>
                <a:schemeClr val="bg1"/>
              </a:solidFill>
              <a:latin typeface="+mj-lt"/>
              <a:cs typeface="Arial" pitchFamily="34" charset="0"/>
            </a:endParaRPr>
          </a:p>
        </p:txBody>
      </p:sp>
      <p:grpSp>
        <p:nvGrpSpPr>
          <p:cNvPr id="53" name="Group 52"/>
          <p:cNvGrpSpPr/>
          <p:nvPr/>
        </p:nvGrpSpPr>
        <p:grpSpPr>
          <a:xfrm>
            <a:off x="457200" y="6172200"/>
            <a:ext cx="8382000" cy="387871"/>
            <a:chOff x="457200" y="6172200"/>
            <a:chExt cx="8382000" cy="387871"/>
          </a:xfrm>
        </p:grpSpPr>
        <p:sp>
          <p:nvSpPr>
            <p:cNvPr id="51" name="Section Footer"/>
            <p:cNvSpPr txBox="1"/>
            <p:nvPr>
              <p:custDataLst>
                <p:tags r:id="rId5"/>
              </p:custDataLst>
            </p:nvPr>
          </p:nvSpPr>
          <p:spPr>
            <a:xfrm>
              <a:off x="483616" y="6255271"/>
              <a:ext cx="1747273" cy="153888"/>
            </a:xfrm>
            <a:prstGeom prst="rect">
              <a:avLst/>
            </a:prstGeom>
            <a:noFill/>
          </p:spPr>
          <p:txBody>
            <a:bodyPr wrap="none" lIns="0" tIns="0" rIns="0" bIns="0" rtlCol="0">
              <a:spAutoFit/>
            </a:bodyPr>
            <a:lstStyle/>
            <a:p>
              <a:pPr indent="-274288">
                <a:spcAft>
                  <a:spcPts val="900"/>
                </a:spcAft>
              </a:pPr>
              <a:r>
                <a:rPr lang="en-GB" sz="1000" noProof="1" smtClean="0">
                  <a:solidFill>
                    <a:schemeClr val="bg1"/>
                  </a:solidFill>
                </a:rPr>
                <a:t>OpEx Project - Live Example • </a:t>
              </a:r>
              <a:endParaRPr lang="en-GB" sz="1000" noProof="1">
                <a:solidFill>
                  <a:schemeClr val="bg1"/>
                </a:solidFill>
              </a:endParaRPr>
            </a:p>
          </p:txBody>
        </p:sp>
        <p:sp>
          <p:nvSpPr>
            <p:cNvPr id="49" name="Rectangle 48"/>
            <p:cNvSpPr/>
            <p:nvPr/>
          </p:nvSpPr>
          <p:spPr bwMode="ltGray">
            <a:xfrm>
              <a:off x="7391400" y="6172200"/>
              <a:ext cx="1447800" cy="304800"/>
            </a:xfrm>
            <a:prstGeom prst="rect">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52" name="Rectangle 51"/>
            <p:cNvSpPr/>
            <p:nvPr/>
          </p:nvSpPr>
          <p:spPr bwMode="ltGray">
            <a:xfrm>
              <a:off x="457200" y="6255271"/>
              <a:ext cx="2057400" cy="304800"/>
            </a:xfrm>
            <a:prstGeom prst="rect">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grpSp>
    </p:spTree>
    <p:custDataLst>
      <p:tags r:id="rId1"/>
    </p:custDataLst>
    <p:extLst>
      <p:ext uri="{BB962C8B-B14F-4D97-AF65-F5344CB8AC3E}">
        <p14:creationId xmlns:p14="http://schemas.microsoft.com/office/powerpoint/2010/main" val="3441918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0" y="0"/>
            <a:ext cx="831273"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0" y="0"/>
            <a:ext cx="831273"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grpSp>
        <p:nvGrpSpPr>
          <p:cNvPr id="21" name="grid" hidden="1"/>
          <p:cNvGrpSpPr>
            <a:grpSpLocks/>
          </p:cNvGrpSpPr>
          <p:nvPr>
            <p:custDataLst>
              <p:tags r:id="rId1"/>
            </p:custDataLst>
          </p:nvPr>
        </p:nvGrpSpPr>
        <p:grpSpPr>
          <a:xfrm>
            <a:off x="482138" y="605118"/>
            <a:ext cx="8997697" cy="6711697"/>
            <a:chOff x="530352" y="685800"/>
            <a:chExt cx="8997696" cy="6711696"/>
          </a:xfrm>
        </p:grpSpPr>
        <p:sp>
          <p:nvSpPr>
            <p:cNvPr id="31" name="Footer block" hidden="1"/>
            <p:cNvSpPr>
              <a:spLocks noChangeArrowheads="1"/>
            </p:cNvSpPr>
            <p:nvPr/>
          </p:nvSpPr>
          <p:spPr bwMode="gray">
            <a:xfrm>
              <a:off x="530352" y="6784848"/>
              <a:ext cx="8997696"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819158">
                <a:defRPr/>
              </a:pPr>
              <a:endParaRPr lang="en-GB" dirty="0"/>
            </a:p>
          </p:txBody>
        </p:sp>
        <p:sp>
          <p:nvSpPr>
            <p:cNvPr id="32" name="Title block" hidden="1"/>
            <p:cNvSpPr>
              <a:spLocks noChangeArrowheads="1"/>
            </p:cNvSpPr>
            <p:nvPr/>
          </p:nvSpPr>
          <p:spPr bwMode="gray">
            <a:xfrm>
              <a:off x="530352" y="1143000"/>
              <a:ext cx="8997696"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819158">
                <a:defRPr/>
              </a:pPr>
              <a:endParaRPr lang="en-GB" dirty="0"/>
            </a:p>
          </p:txBody>
        </p:sp>
        <p:sp>
          <p:nvSpPr>
            <p:cNvPr id="33" name="Header block" hidden="1"/>
            <p:cNvSpPr>
              <a:spLocks noChangeArrowheads="1"/>
            </p:cNvSpPr>
            <p:nvPr/>
          </p:nvSpPr>
          <p:spPr bwMode="gray">
            <a:xfrm>
              <a:off x="530352" y="685800"/>
              <a:ext cx="8997696"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719435">
                <a:buSzPct val="90000"/>
                <a:defRPr/>
              </a:pPr>
              <a:endParaRPr lang="en-GB" sz="1300" dirty="0">
                <a:solidFill>
                  <a:schemeClr val="folHlink"/>
                </a:solidFill>
                <a:cs typeface="Arial" charset="0"/>
              </a:endParaRPr>
            </a:p>
          </p:txBody>
        </p:sp>
        <p:grpSp>
          <p:nvGrpSpPr>
            <p:cNvPr id="34" name="Group 600" hidden="1"/>
            <p:cNvGrpSpPr/>
            <p:nvPr userDrawn="1"/>
          </p:nvGrpSpPr>
          <p:grpSpPr>
            <a:xfrm>
              <a:off x="530352" y="6016752"/>
              <a:ext cx="8997696" cy="612648"/>
              <a:chOff x="530352" y="6016752"/>
              <a:chExt cx="8997696" cy="612648"/>
            </a:xfrm>
          </p:grpSpPr>
          <p:sp>
            <p:nvSpPr>
              <p:cNvPr id="70" name="Content block 606" hidden="1"/>
              <p:cNvSpPr>
                <a:spLocks noChangeArrowheads="1"/>
              </p:cNvSpPr>
              <p:nvPr/>
            </p:nvSpPr>
            <p:spPr bwMode="gray">
              <a:xfrm>
                <a:off x="8156448"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1"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2"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3" name="Content block 603" hidden="1"/>
              <p:cNvSpPr>
                <a:spLocks noChangeArrowheads="1"/>
              </p:cNvSpPr>
              <p:nvPr/>
            </p:nvSpPr>
            <p:spPr bwMode="gray">
              <a:xfrm>
                <a:off x="3584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4" name="Content block 602" hidden="1"/>
              <p:cNvSpPr>
                <a:spLocks noChangeArrowheads="1"/>
              </p:cNvSpPr>
              <p:nvPr/>
            </p:nvSpPr>
            <p:spPr bwMode="gray">
              <a:xfrm>
                <a:off x="2057400"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5" name="Content block 601" hidden="1"/>
              <p:cNvSpPr>
                <a:spLocks noChangeArrowheads="1"/>
              </p:cNvSpPr>
              <p:nvPr/>
            </p:nvSpPr>
            <p:spPr bwMode="gray">
              <a:xfrm>
                <a:off x="530352"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5" name="Group 500" hidden="1"/>
            <p:cNvGrpSpPr/>
            <p:nvPr userDrawn="1"/>
          </p:nvGrpSpPr>
          <p:grpSpPr>
            <a:xfrm>
              <a:off x="530352" y="5257800"/>
              <a:ext cx="8997696" cy="612648"/>
              <a:chOff x="530352" y="5257800"/>
              <a:chExt cx="8997696" cy="612648"/>
            </a:xfrm>
          </p:grpSpPr>
          <p:sp>
            <p:nvSpPr>
              <p:cNvPr id="64" name="Content block 506" hidden="1"/>
              <p:cNvSpPr>
                <a:spLocks noChangeArrowheads="1"/>
              </p:cNvSpPr>
              <p:nvPr/>
            </p:nvSpPr>
            <p:spPr bwMode="gray">
              <a:xfrm>
                <a:off x="8156448"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5"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6"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7" name="Content block 503" hidden="1"/>
              <p:cNvSpPr>
                <a:spLocks noChangeArrowheads="1"/>
              </p:cNvSpPr>
              <p:nvPr/>
            </p:nvSpPr>
            <p:spPr bwMode="gray">
              <a:xfrm>
                <a:off x="3584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8" name="Content block 502" hidden="1"/>
              <p:cNvSpPr>
                <a:spLocks noChangeArrowheads="1"/>
              </p:cNvSpPr>
              <p:nvPr/>
            </p:nvSpPr>
            <p:spPr bwMode="gray">
              <a:xfrm>
                <a:off x="2057400"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9" name="Content block 501" hidden="1"/>
              <p:cNvSpPr>
                <a:spLocks noChangeArrowheads="1"/>
              </p:cNvSpPr>
              <p:nvPr/>
            </p:nvSpPr>
            <p:spPr bwMode="gray">
              <a:xfrm>
                <a:off x="530352"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6" name="Group 400" hidden="1"/>
            <p:cNvGrpSpPr/>
            <p:nvPr userDrawn="1"/>
          </p:nvGrpSpPr>
          <p:grpSpPr>
            <a:xfrm>
              <a:off x="530352" y="4498848"/>
              <a:ext cx="8997696" cy="612648"/>
              <a:chOff x="530352" y="4498848"/>
              <a:chExt cx="8997696" cy="612648"/>
            </a:xfrm>
          </p:grpSpPr>
          <p:sp>
            <p:nvSpPr>
              <p:cNvPr id="58" name="Content block 406" hidden="1"/>
              <p:cNvSpPr>
                <a:spLocks noChangeArrowheads="1"/>
              </p:cNvSpPr>
              <p:nvPr/>
            </p:nvSpPr>
            <p:spPr bwMode="gray">
              <a:xfrm>
                <a:off x="8156448"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9"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0"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1" name="Content block 403" hidden="1"/>
              <p:cNvSpPr>
                <a:spLocks noChangeArrowheads="1"/>
              </p:cNvSpPr>
              <p:nvPr/>
            </p:nvSpPr>
            <p:spPr bwMode="gray">
              <a:xfrm>
                <a:off x="3584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2" name="Content block 402" hidden="1"/>
              <p:cNvSpPr>
                <a:spLocks noChangeArrowheads="1"/>
              </p:cNvSpPr>
              <p:nvPr/>
            </p:nvSpPr>
            <p:spPr bwMode="gray">
              <a:xfrm>
                <a:off x="2057400"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3" name="Content block 401" hidden="1"/>
              <p:cNvSpPr>
                <a:spLocks noChangeArrowheads="1"/>
              </p:cNvSpPr>
              <p:nvPr/>
            </p:nvSpPr>
            <p:spPr bwMode="gray">
              <a:xfrm>
                <a:off x="530352"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7" name="Group 300" hidden="1"/>
            <p:cNvGrpSpPr/>
            <p:nvPr userDrawn="1"/>
          </p:nvGrpSpPr>
          <p:grpSpPr>
            <a:xfrm>
              <a:off x="530352" y="3730752"/>
              <a:ext cx="8997696" cy="612648"/>
              <a:chOff x="530352" y="3730752"/>
              <a:chExt cx="8997696" cy="612648"/>
            </a:xfrm>
          </p:grpSpPr>
          <p:sp>
            <p:nvSpPr>
              <p:cNvPr id="52" name="Content block 306" hidden="1"/>
              <p:cNvSpPr>
                <a:spLocks noChangeArrowheads="1"/>
              </p:cNvSpPr>
              <p:nvPr/>
            </p:nvSpPr>
            <p:spPr bwMode="gray">
              <a:xfrm>
                <a:off x="8156448"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3"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4"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5" name="Content block 303" hidden="1"/>
              <p:cNvSpPr>
                <a:spLocks noChangeArrowheads="1"/>
              </p:cNvSpPr>
              <p:nvPr/>
            </p:nvSpPr>
            <p:spPr bwMode="gray">
              <a:xfrm>
                <a:off x="3584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6" name="Content block 302" hidden="1"/>
              <p:cNvSpPr>
                <a:spLocks noChangeArrowheads="1"/>
              </p:cNvSpPr>
              <p:nvPr/>
            </p:nvSpPr>
            <p:spPr bwMode="gray">
              <a:xfrm>
                <a:off x="2057400"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7" name="Content block 301" hidden="1"/>
              <p:cNvSpPr>
                <a:spLocks noChangeArrowheads="1"/>
              </p:cNvSpPr>
              <p:nvPr/>
            </p:nvSpPr>
            <p:spPr bwMode="gray">
              <a:xfrm>
                <a:off x="530352"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8" name="Group 200" hidden="1"/>
            <p:cNvGrpSpPr/>
            <p:nvPr userDrawn="1"/>
          </p:nvGrpSpPr>
          <p:grpSpPr>
            <a:xfrm>
              <a:off x="530352" y="2971800"/>
              <a:ext cx="8997696" cy="612648"/>
              <a:chOff x="530352" y="2971800"/>
              <a:chExt cx="8997696" cy="612648"/>
            </a:xfrm>
          </p:grpSpPr>
          <p:sp>
            <p:nvSpPr>
              <p:cNvPr id="46" name="Content block 206" hidden="1"/>
              <p:cNvSpPr>
                <a:spLocks noChangeArrowheads="1"/>
              </p:cNvSpPr>
              <p:nvPr/>
            </p:nvSpPr>
            <p:spPr bwMode="gray">
              <a:xfrm>
                <a:off x="8156448"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7"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8"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9" name="Content block 203" hidden="1"/>
              <p:cNvSpPr>
                <a:spLocks noChangeArrowheads="1"/>
              </p:cNvSpPr>
              <p:nvPr/>
            </p:nvSpPr>
            <p:spPr bwMode="gray">
              <a:xfrm>
                <a:off x="3584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0" name="Content block 202" hidden="1"/>
              <p:cNvSpPr>
                <a:spLocks noChangeArrowheads="1"/>
              </p:cNvSpPr>
              <p:nvPr/>
            </p:nvSpPr>
            <p:spPr bwMode="gray">
              <a:xfrm>
                <a:off x="2057400"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1" name="Content block 201" hidden="1"/>
              <p:cNvSpPr>
                <a:spLocks noChangeArrowheads="1"/>
              </p:cNvSpPr>
              <p:nvPr/>
            </p:nvSpPr>
            <p:spPr bwMode="gray">
              <a:xfrm>
                <a:off x="530352"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9" name="Group 100" hidden="1"/>
            <p:cNvGrpSpPr/>
            <p:nvPr userDrawn="1"/>
          </p:nvGrpSpPr>
          <p:grpSpPr>
            <a:xfrm>
              <a:off x="530352" y="2212848"/>
              <a:ext cx="8997696" cy="612648"/>
              <a:chOff x="530352" y="2212848"/>
              <a:chExt cx="8997696" cy="612648"/>
            </a:xfrm>
          </p:grpSpPr>
          <p:sp>
            <p:nvSpPr>
              <p:cNvPr id="40" name="Content block 106" hidden="1"/>
              <p:cNvSpPr>
                <a:spLocks noChangeArrowheads="1"/>
              </p:cNvSpPr>
              <p:nvPr/>
            </p:nvSpPr>
            <p:spPr bwMode="gray">
              <a:xfrm>
                <a:off x="8156448"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1"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2"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3"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4" name="Content block 102" hidden="1"/>
              <p:cNvSpPr>
                <a:spLocks noChangeArrowheads="1"/>
              </p:cNvSpPr>
              <p:nvPr/>
            </p:nvSpPr>
            <p:spPr bwMode="gray">
              <a:xfrm>
                <a:off x="2057400"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5" name="Content block 101" hidden="1"/>
              <p:cNvSpPr>
                <a:spLocks noChangeArrowheads="1"/>
              </p:cNvSpPr>
              <p:nvPr/>
            </p:nvSpPr>
            <p:spPr bwMode="gray">
              <a:xfrm>
                <a:off x="530352"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sp>
        <p:nvSpPr>
          <p:cNvPr id="3" name="Rectangle 2"/>
          <p:cNvSpPr/>
          <p:nvPr/>
        </p:nvSpPr>
        <p:spPr>
          <a:xfrm>
            <a:off x="473826" y="6244648"/>
            <a:ext cx="301389" cy="149478"/>
          </a:xfrm>
          <a:prstGeom prst="rect">
            <a:avLst/>
          </a:prstGeom>
          <a:solidFill>
            <a:schemeClr val="bg1"/>
          </a:solidFill>
          <a:ln w="6350">
            <a:solidFill>
              <a:schemeClr val="bg1"/>
            </a:solidFill>
          </a:ln>
        </p:spPr>
        <p:txBody>
          <a:bodyPr vert="horz" wrap="square" lIns="82058" tIns="41029" rIns="82058" bIns="41029" rtlCol="0" anchor="ctr">
            <a:noAutofit/>
          </a:bodyPr>
          <a:lstStyle/>
          <a:p>
            <a:pPr algn="ctr"/>
            <a:endParaRPr lang="en-GB" dirty="0" smtClean="0"/>
          </a:p>
        </p:txBody>
      </p:sp>
      <p:sp>
        <p:nvSpPr>
          <p:cNvPr id="79" name="Rectangle 78"/>
          <p:cNvSpPr/>
          <p:nvPr/>
        </p:nvSpPr>
        <p:spPr>
          <a:xfrm>
            <a:off x="316982" y="5822443"/>
            <a:ext cx="1919736" cy="571682"/>
          </a:xfrm>
          <a:prstGeom prst="rect">
            <a:avLst/>
          </a:prstGeom>
          <a:solidFill>
            <a:schemeClr val="bg1"/>
          </a:solidFill>
          <a:ln w="6350">
            <a:solidFill>
              <a:schemeClr val="bg1"/>
            </a:solidFill>
          </a:ln>
        </p:spPr>
        <p:txBody>
          <a:bodyPr rot="0" spcFirstLastPara="0" vertOverflow="overflow" horzOverflow="overflow" vert="horz" wrap="square" lIns="82058" tIns="41029" rIns="82058" bIns="41029" numCol="1" spcCol="0" rtlCol="0" fromWordArt="0" anchor="ctr" anchorCtr="0" forceAA="0" compatLnSpc="1">
            <a:prstTxWarp prst="textNoShape">
              <a:avLst/>
            </a:prstTxWarp>
            <a:noAutofit/>
          </a:bodyPr>
          <a:lstStyle/>
          <a:p>
            <a:pPr algn="ctr"/>
            <a:endParaRPr lang="en-GB" dirty="0" smtClean="0"/>
          </a:p>
        </p:txBody>
      </p:sp>
      <p:sp>
        <p:nvSpPr>
          <p:cNvPr id="80" name="Rectangle 79"/>
          <p:cNvSpPr/>
          <p:nvPr/>
        </p:nvSpPr>
        <p:spPr>
          <a:xfrm>
            <a:off x="6994087" y="5731735"/>
            <a:ext cx="1919736" cy="683670"/>
          </a:xfrm>
          <a:prstGeom prst="rect">
            <a:avLst/>
          </a:prstGeom>
          <a:solidFill>
            <a:schemeClr val="bg1"/>
          </a:solidFill>
          <a:ln w="6350">
            <a:solidFill>
              <a:schemeClr val="bg1"/>
            </a:solidFill>
          </a:ln>
        </p:spPr>
        <p:txBody>
          <a:bodyPr rot="0" spcFirstLastPara="0" vertOverflow="overflow" horzOverflow="overflow" vert="horz" wrap="square" lIns="82058" tIns="41029" rIns="82058" bIns="41029" numCol="1" spcCol="0" rtlCol="0" fromWordArt="0" anchor="ctr" anchorCtr="0" forceAA="0" compatLnSpc="1">
            <a:prstTxWarp prst="textNoShape">
              <a:avLst/>
            </a:prstTxWarp>
            <a:noAutofit/>
          </a:bodyPr>
          <a:lstStyle/>
          <a:p>
            <a:pPr algn="ctr"/>
            <a:endParaRPr lang="en-GB" dirty="0" smtClean="0"/>
          </a:p>
        </p:txBody>
      </p:sp>
      <p:sp>
        <p:nvSpPr>
          <p:cNvPr id="6" name="Title 5"/>
          <p:cNvSpPr>
            <a:spLocks noGrp="1"/>
          </p:cNvSpPr>
          <p:nvPr>
            <p:ph type="title"/>
          </p:nvPr>
        </p:nvSpPr>
        <p:spPr/>
        <p:txBody>
          <a:bodyPr/>
          <a:lstStyle/>
          <a:p>
            <a:r>
              <a:rPr lang="en-GB" i="0" dirty="0" smtClean="0">
                <a:latin typeface="Arial Narrow" panose="020B0606020202030204" pitchFamily="34" charset="0"/>
              </a:rPr>
              <a:t>YOU, a hands on &amp; pragmatic PM with more then 13 years experience in providing sustainable results </a:t>
            </a:r>
            <a:r>
              <a:rPr lang="en-GB" dirty="0" smtClean="0"/>
              <a:t/>
            </a:r>
            <a:br>
              <a:rPr lang="en-GB" dirty="0" smtClean="0"/>
            </a:br>
            <a:endParaRPr lang="en-GB" dirty="0"/>
          </a:p>
        </p:txBody>
      </p:sp>
      <p:sp>
        <p:nvSpPr>
          <p:cNvPr id="82" name="Text Box 8"/>
          <p:cNvSpPr txBox="1">
            <a:spLocks noChangeArrowheads="1"/>
          </p:cNvSpPr>
          <p:nvPr/>
        </p:nvSpPr>
        <p:spPr bwMode="auto">
          <a:xfrm>
            <a:off x="4588327" y="4088085"/>
            <a:ext cx="3900587" cy="2209069"/>
          </a:xfrm>
          <a:prstGeom prst="rect">
            <a:avLst/>
          </a:prstGeom>
          <a:noFill/>
          <a:ln w="9525">
            <a:solidFill>
              <a:schemeClr val="tx2"/>
            </a:solidFill>
            <a:miter lim="800000"/>
            <a:headEnd/>
            <a:tailEnd/>
          </a:ln>
        </p:spPr>
        <p:txBody>
          <a:bodyPr lIns="69065" tIns="34532" rIns="69065" bIns="34532"/>
          <a:lstStyle/>
          <a:p>
            <a:pPr marL="259281" indent="-259281">
              <a:lnSpc>
                <a:spcPct val="80000"/>
              </a:lnSpc>
              <a:spcBef>
                <a:spcPts val="359"/>
              </a:spcBef>
              <a:buClr>
                <a:srgbClr val="2B2F86"/>
              </a:buClr>
              <a:buFont typeface="Arial" charset="0"/>
              <a:buChar char="–"/>
            </a:pPr>
            <a:r>
              <a:rPr lang="en-GB" sz="900" dirty="0" smtClean="0">
                <a:latin typeface="Arial Narrow"/>
              </a:rPr>
              <a:t>Currently involved in a major global business transformation program with the target to optimize the contact to cash (C2C) procedures within the global network </a:t>
            </a:r>
          </a:p>
          <a:p>
            <a:pPr marL="259281" indent="-259281">
              <a:lnSpc>
                <a:spcPct val="80000"/>
              </a:lnSpc>
              <a:spcBef>
                <a:spcPts val="359"/>
              </a:spcBef>
              <a:buClr>
                <a:srgbClr val="2B2F86"/>
              </a:buClr>
              <a:buFont typeface="Arial" charset="0"/>
              <a:buChar char="–"/>
            </a:pPr>
            <a:r>
              <a:rPr lang="en-GB" sz="900" dirty="0" smtClean="0">
                <a:latin typeface="Arial Narrow"/>
              </a:rPr>
              <a:t>Responsible for running large operational improvement implementation projects in various industries and delivered in total over $12m financial benefits for  clients </a:t>
            </a:r>
          </a:p>
          <a:p>
            <a:pPr marL="259281" indent="-259281">
              <a:lnSpc>
                <a:spcPct val="80000"/>
              </a:lnSpc>
              <a:spcBef>
                <a:spcPts val="359"/>
              </a:spcBef>
              <a:buClr>
                <a:srgbClr val="2B2F86"/>
              </a:buClr>
              <a:buFont typeface="Arial" charset="0"/>
              <a:buChar char="–"/>
            </a:pPr>
            <a:r>
              <a:rPr lang="en-GB" sz="900" dirty="0" smtClean="0">
                <a:latin typeface="Arial Narrow"/>
              </a:rPr>
              <a:t>Increased the OEE by 20% in average during a huge  OPEX Program (chemical industry) using SMED and further lean techniques and optimized a packaging department including realized savings of $15m (FMCG industry) </a:t>
            </a:r>
          </a:p>
          <a:p>
            <a:pPr marL="259281" indent="-259281">
              <a:lnSpc>
                <a:spcPct val="80000"/>
              </a:lnSpc>
              <a:spcBef>
                <a:spcPts val="359"/>
              </a:spcBef>
              <a:buClr>
                <a:srgbClr val="2B2F86"/>
              </a:buClr>
              <a:buFont typeface="Arial" charset="0"/>
              <a:buChar char="–"/>
            </a:pPr>
            <a:r>
              <a:rPr lang="en-GB" sz="900" dirty="0" smtClean="0">
                <a:latin typeface="Arial Narrow"/>
              </a:rPr>
              <a:t>Developed, designed and implemented a Management Control- &amp; Reporting System (MCRS) for clients in the Metals &amp; Mining, Chemical, Construction and FMCG industry during operational improvement and change projects</a:t>
            </a:r>
          </a:p>
          <a:p>
            <a:pPr marL="259281" indent="-259281">
              <a:lnSpc>
                <a:spcPct val="80000"/>
              </a:lnSpc>
              <a:spcBef>
                <a:spcPts val="359"/>
              </a:spcBef>
              <a:buClr>
                <a:srgbClr val="2B2F86"/>
              </a:buClr>
              <a:buFont typeface="Arial" charset="0"/>
              <a:buChar char="–"/>
            </a:pPr>
            <a:r>
              <a:rPr lang="en-GB" sz="900" dirty="0" smtClean="0">
                <a:latin typeface="Arial Narrow"/>
              </a:rPr>
              <a:t>Implemented a Stage Gate Model in order to optimize the preparation, planning, and realization of CAPEX projects resulting in savings of $3.5m (Metals &amp; Minding)</a:t>
            </a:r>
          </a:p>
          <a:p>
            <a:pPr marL="259281" indent="-259281">
              <a:lnSpc>
                <a:spcPct val="80000"/>
              </a:lnSpc>
              <a:spcBef>
                <a:spcPts val="359"/>
              </a:spcBef>
              <a:buClr>
                <a:srgbClr val="2B2F86"/>
              </a:buClr>
              <a:buFont typeface="Arial" charset="0"/>
              <a:buChar char="–"/>
            </a:pPr>
            <a:r>
              <a:rPr lang="en-GB" sz="900" dirty="0" smtClean="0">
                <a:latin typeface="Arial Narrow"/>
              </a:rPr>
              <a:t>Realized annual savings of $3.15m through maintenance and contractor cost  reduction and production optimization during a huge OPEX Program </a:t>
            </a:r>
          </a:p>
          <a:p>
            <a:pPr marL="259281" indent="-259281">
              <a:lnSpc>
                <a:spcPct val="80000"/>
              </a:lnSpc>
              <a:spcBef>
                <a:spcPts val="359"/>
              </a:spcBef>
              <a:buClr>
                <a:srgbClr val="2B2F86"/>
              </a:buClr>
              <a:buFont typeface="Arial" charset="0"/>
              <a:buChar char="–"/>
            </a:pPr>
            <a:r>
              <a:rPr lang="en-GB" sz="900" dirty="0" smtClean="0">
                <a:latin typeface="Arial Narrow"/>
              </a:rPr>
              <a:t>Successfully implemented MTM and executed continuous improvement programs in different European Logistic Centres for the Zoom Company (automotive industry)</a:t>
            </a:r>
          </a:p>
          <a:p>
            <a:r>
              <a:rPr lang="en-GB" sz="900" dirty="0" smtClean="0"/>
              <a:t> </a:t>
            </a:r>
          </a:p>
          <a:p>
            <a:pPr marL="259281" indent="-259281">
              <a:lnSpc>
                <a:spcPct val="95000"/>
              </a:lnSpc>
              <a:spcBef>
                <a:spcPct val="80000"/>
              </a:spcBef>
              <a:buClr>
                <a:srgbClr val="2B2F86"/>
              </a:buClr>
              <a:buFont typeface="Arial" charset="0"/>
              <a:buChar char="–"/>
            </a:pPr>
            <a:endParaRPr lang="en-GB" sz="900" dirty="0">
              <a:solidFill>
                <a:srgbClr val="2B3086"/>
              </a:solidFill>
              <a:latin typeface="Arial Narrow"/>
            </a:endParaRPr>
          </a:p>
        </p:txBody>
      </p:sp>
      <p:sp>
        <p:nvSpPr>
          <p:cNvPr id="83" name="Text Box 3"/>
          <p:cNvSpPr txBox="1">
            <a:spLocks noChangeArrowheads="1"/>
          </p:cNvSpPr>
          <p:nvPr/>
        </p:nvSpPr>
        <p:spPr bwMode="auto">
          <a:xfrm>
            <a:off x="1453602" y="1780299"/>
            <a:ext cx="4084426" cy="180049"/>
          </a:xfrm>
          <a:prstGeom prst="rect">
            <a:avLst/>
          </a:prstGeom>
          <a:noFill/>
          <a:ln w="9525">
            <a:noFill/>
            <a:miter lim="800000"/>
            <a:headEnd/>
            <a:tailEnd/>
          </a:ln>
        </p:spPr>
        <p:txBody>
          <a:bodyPr lIns="129220" tIns="0" rIns="0" bIns="0">
            <a:spAutoFit/>
          </a:bodyPr>
          <a:lstStyle/>
          <a:p>
            <a:pPr>
              <a:lnSpc>
                <a:spcPct val="90000"/>
              </a:lnSpc>
              <a:spcBef>
                <a:spcPct val="50000"/>
              </a:spcBef>
              <a:buClr>
                <a:srgbClr val="32506E"/>
              </a:buClr>
              <a:buFont typeface="Wingdings" pitchFamily="2" charset="2"/>
              <a:buNone/>
            </a:pPr>
            <a:endParaRPr lang="en-GB" sz="1300" dirty="0">
              <a:solidFill>
                <a:srgbClr val="2B2F86"/>
              </a:solidFill>
              <a:latin typeface="+mj-lt"/>
            </a:endParaRPr>
          </a:p>
        </p:txBody>
      </p:sp>
      <p:sp>
        <p:nvSpPr>
          <p:cNvPr id="84" name="Text Box 4"/>
          <p:cNvSpPr txBox="1">
            <a:spLocks noChangeArrowheads="1"/>
          </p:cNvSpPr>
          <p:nvPr/>
        </p:nvSpPr>
        <p:spPr bwMode="auto">
          <a:xfrm>
            <a:off x="494440" y="2022284"/>
            <a:ext cx="6106656" cy="1531327"/>
          </a:xfrm>
          <a:prstGeom prst="rect">
            <a:avLst/>
          </a:prstGeom>
          <a:noFill/>
          <a:ln w="9525">
            <a:solidFill>
              <a:schemeClr val="tx2"/>
            </a:solidFill>
            <a:miter lim="800000"/>
            <a:headEnd/>
            <a:tailEnd/>
          </a:ln>
        </p:spPr>
        <p:txBody>
          <a:bodyPr lIns="69065" tIns="34532" rIns="69065" bIns="34532"/>
          <a:lstStyle/>
          <a:p>
            <a:pPr marL="259281" indent="-259281">
              <a:lnSpc>
                <a:spcPct val="80000"/>
              </a:lnSpc>
              <a:spcBef>
                <a:spcPts val="359"/>
              </a:spcBef>
              <a:buClr>
                <a:srgbClr val="2B2F86"/>
              </a:buClr>
              <a:buFont typeface="Arial" charset="0"/>
              <a:buChar char="–"/>
            </a:pPr>
            <a:r>
              <a:rPr lang="en-GB" sz="900" dirty="0">
                <a:latin typeface="Arial Narrow"/>
              </a:rPr>
              <a:t>5</a:t>
            </a:r>
            <a:r>
              <a:rPr lang="en-GB" sz="900" dirty="0" smtClean="0">
                <a:latin typeface="Arial Narrow"/>
              </a:rPr>
              <a:t>2 years old, living in </a:t>
            </a:r>
            <a:r>
              <a:rPr lang="en-GB" sz="900" dirty="0" err="1" smtClean="0">
                <a:latin typeface="Arial Narrow"/>
              </a:rPr>
              <a:t>MyTown</a:t>
            </a:r>
            <a:endParaRPr lang="en-GB" sz="900" dirty="0" smtClean="0">
              <a:latin typeface="Arial Narrow"/>
            </a:endParaRPr>
          </a:p>
          <a:p>
            <a:pPr marL="259281" indent="-259281">
              <a:lnSpc>
                <a:spcPct val="80000"/>
              </a:lnSpc>
              <a:spcBef>
                <a:spcPts val="359"/>
              </a:spcBef>
              <a:buClr>
                <a:srgbClr val="2B2F86"/>
              </a:buClr>
              <a:buFont typeface="Arial" charset="0"/>
              <a:buChar char="–"/>
            </a:pPr>
            <a:r>
              <a:rPr lang="en-GB" sz="900" dirty="0" smtClean="0">
                <a:latin typeface="Arial Narrow"/>
              </a:rPr>
              <a:t>Change oriented </a:t>
            </a:r>
            <a:r>
              <a:rPr lang="en-GB" sz="900" dirty="0" err="1" smtClean="0">
                <a:latin typeface="Arial Narrow"/>
              </a:rPr>
              <a:t>OpEx</a:t>
            </a:r>
            <a:r>
              <a:rPr lang="en-GB" sz="900" dirty="0" smtClean="0">
                <a:latin typeface="Arial Narrow"/>
              </a:rPr>
              <a:t> Project Manager with a strong combination of excellent change and implementation skills and a hands on mentality. </a:t>
            </a:r>
            <a:r>
              <a:rPr lang="en-GB" sz="900" dirty="0">
                <a:latin typeface="Arial Narrow"/>
              </a:rPr>
              <a:t>Language </a:t>
            </a:r>
            <a:r>
              <a:rPr lang="en-GB" sz="900" dirty="0" smtClean="0">
                <a:latin typeface="Arial Narrow"/>
              </a:rPr>
              <a:t>skills; fluent in English and Klingon with basic Spanish and </a:t>
            </a:r>
            <a:r>
              <a:rPr lang="en-GB" sz="900" dirty="0" err="1" smtClean="0">
                <a:latin typeface="Arial Narrow"/>
              </a:rPr>
              <a:t>Romulan</a:t>
            </a:r>
            <a:r>
              <a:rPr lang="en-GB" sz="900" dirty="0" smtClean="0">
                <a:latin typeface="Arial Narrow"/>
              </a:rPr>
              <a:t>.</a:t>
            </a:r>
          </a:p>
          <a:p>
            <a:pPr marL="259281" indent="-259281">
              <a:lnSpc>
                <a:spcPct val="80000"/>
              </a:lnSpc>
              <a:spcBef>
                <a:spcPts val="359"/>
              </a:spcBef>
              <a:buClr>
                <a:srgbClr val="2B2F86"/>
              </a:buClr>
              <a:buFont typeface="Arial" charset="0"/>
              <a:buChar char="–"/>
            </a:pPr>
            <a:r>
              <a:rPr lang="en-GB" sz="900" dirty="0" smtClean="0">
                <a:latin typeface="Arial Narrow"/>
              </a:rPr>
              <a:t>Gained also strategic and administrative optimization skills due to past 3 years of work within business transformation programs at XYZ </a:t>
            </a:r>
          </a:p>
          <a:p>
            <a:pPr marL="259281" indent="-259281">
              <a:lnSpc>
                <a:spcPct val="80000"/>
              </a:lnSpc>
              <a:spcBef>
                <a:spcPts val="359"/>
              </a:spcBef>
              <a:buClr>
                <a:srgbClr val="2B2F86"/>
              </a:buClr>
              <a:buFont typeface="Arial" charset="0"/>
              <a:buChar char="–"/>
            </a:pPr>
            <a:r>
              <a:rPr lang="en-GB" sz="900" dirty="0" smtClean="0">
                <a:latin typeface="Arial Narrow"/>
              </a:rPr>
              <a:t>Overall XX years of  working experience in project- and program management, business transformation, process improvement, production and maintenance efficiency optimization  and  with the sustainable implementation of operational change programs</a:t>
            </a:r>
          </a:p>
          <a:p>
            <a:pPr marL="259281" indent="-259281">
              <a:lnSpc>
                <a:spcPct val="80000"/>
              </a:lnSpc>
              <a:spcBef>
                <a:spcPts val="359"/>
              </a:spcBef>
              <a:buClr>
                <a:srgbClr val="2B2F86"/>
              </a:buClr>
              <a:buFont typeface="Arial" charset="0"/>
              <a:buChar char="–"/>
            </a:pPr>
            <a:r>
              <a:rPr lang="en-GB" sz="900" dirty="0" smtClean="0">
                <a:latin typeface="Arial Narrow"/>
              </a:rPr>
              <a:t>Worked across a number of different industries including Pharmaceuticals, Chemicals, Oil &amp; Gas, Metals &amp; Mining, Manufacturing, Construction and Automotive.  Employers include: Cool Company, Big Company, and Mega-Awesome Company.</a:t>
            </a:r>
          </a:p>
          <a:p>
            <a:pPr marL="259281" indent="-259281">
              <a:lnSpc>
                <a:spcPct val="80000"/>
              </a:lnSpc>
              <a:spcBef>
                <a:spcPts val="359"/>
              </a:spcBef>
              <a:buClr>
                <a:srgbClr val="2B2F86"/>
              </a:buClr>
              <a:buFont typeface="Arial" charset="0"/>
              <a:buChar char="–"/>
            </a:pPr>
            <a:r>
              <a:rPr lang="en-GB" sz="900" dirty="0" smtClean="0">
                <a:latin typeface="Arial Narrow"/>
              </a:rPr>
              <a:t>Strong track-record of delivering bottom line results while managing multicultural teams in cross border projects and an ability to transfer knowledge to clients and coach / influence on management  level</a:t>
            </a:r>
          </a:p>
          <a:p>
            <a:pPr marL="259281" indent="-259281">
              <a:lnSpc>
                <a:spcPct val="80000"/>
              </a:lnSpc>
              <a:spcBef>
                <a:spcPts val="359"/>
              </a:spcBef>
              <a:buClr>
                <a:srgbClr val="2B2F86"/>
              </a:buClr>
              <a:buFont typeface="Arial" charset="0"/>
              <a:buChar char="–"/>
            </a:pPr>
            <a:r>
              <a:rPr lang="en-GB" sz="900" dirty="0" smtClean="0">
                <a:latin typeface="Arial Narrow"/>
              </a:rPr>
              <a:t>Certificates: Six Sigma Black Belt, MTM Practitioner, Instructor for trainees &amp; apprentices (IHK)</a:t>
            </a:r>
          </a:p>
          <a:p>
            <a:pPr marL="259281" indent="-259281">
              <a:lnSpc>
                <a:spcPct val="80000"/>
              </a:lnSpc>
              <a:spcBef>
                <a:spcPts val="359"/>
              </a:spcBef>
              <a:buClr>
                <a:srgbClr val="2B2F86"/>
              </a:buClr>
              <a:buFont typeface="Arial" charset="0"/>
              <a:buChar char="–"/>
            </a:pPr>
            <a:endParaRPr lang="en-GB" sz="900" dirty="0">
              <a:solidFill>
                <a:srgbClr val="2B3086"/>
              </a:solidFill>
              <a:latin typeface="Arial Narrow"/>
            </a:endParaRPr>
          </a:p>
        </p:txBody>
      </p:sp>
      <p:sp>
        <p:nvSpPr>
          <p:cNvPr id="85" name="Rectangle 5"/>
          <p:cNvSpPr>
            <a:spLocks noChangeArrowheads="1"/>
          </p:cNvSpPr>
          <p:nvPr/>
        </p:nvSpPr>
        <p:spPr bwMode="auto">
          <a:xfrm>
            <a:off x="493108" y="3719377"/>
            <a:ext cx="3883270" cy="349412"/>
          </a:xfrm>
          <a:prstGeom prst="rect">
            <a:avLst/>
          </a:prstGeom>
          <a:solidFill>
            <a:schemeClr val="tx2"/>
          </a:solidFill>
          <a:ln w="9525">
            <a:solidFill>
              <a:schemeClr val="hlink"/>
            </a:solidFill>
            <a:miter lim="800000"/>
            <a:headEnd/>
            <a:tailEnd/>
          </a:ln>
        </p:spPr>
        <p:txBody>
          <a:bodyPr wrap="none" lIns="69065" tIns="34532" rIns="69065" bIns="34532" anchor="ctr"/>
          <a:lstStyle/>
          <a:p>
            <a:pPr lvl="0">
              <a:lnSpc>
                <a:spcPct val="90000"/>
              </a:lnSpc>
              <a:buClr>
                <a:srgbClr val="32506E"/>
              </a:buClr>
            </a:pPr>
            <a:r>
              <a:rPr lang="en-GB" sz="1300" dirty="0" smtClean="0">
                <a:solidFill>
                  <a:srgbClr val="FFFFFF"/>
                </a:solidFill>
                <a:latin typeface="Arial Narrow"/>
              </a:rPr>
              <a:t>2. Professional Experience and Education</a:t>
            </a:r>
            <a:endParaRPr lang="en-GB" sz="1300" dirty="0">
              <a:solidFill>
                <a:srgbClr val="FFFFFF"/>
              </a:solidFill>
              <a:latin typeface="Arial Narrow"/>
            </a:endParaRPr>
          </a:p>
        </p:txBody>
      </p:sp>
      <p:sp>
        <p:nvSpPr>
          <p:cNvPr id="86" name="Rectangle 7"/>
          <p:cNvSpPr>
            <a:spLocks noChangeArrowheads="1"/>
          </p:cNvSpPr>
          <p:nvPr/>
        </p:nvSpPr>
        <p:spPr bwMode="auto">
          <a:xfrm>
            <a:off x="494440" y="1676401"/>
            <a:ext cx="6106657" cy="349412"/>
          </a:xfrm>
          <a:prstGeom prst="rect">
            <a:avLst/>
          </a:prstGeom>
          <a:solidFill>
            <a:schemeClr val="tx2"/>
          </a:solidFill>
          <a:ln w="9525">
            <a:solidFill>
              <a:schemeClr val="hlink"/>
            </a:solidFill>
            <a:miter lim="800000"/>
            <a:headEnd/>
            <a:tailEnd/>
          </a:ln>
        </p:spPr>
        <p:txBody>
          <a:bodyPr wrap="none" lIns="69065" tIns="34532" rIns="69065" bIns="34532" anchor="ctr"/>
          <a:lstStyle/>
          <a:p>
            <a:pPr lvl="0">
              <a:lnSpc>
                <a:spcPct val="90000"/>
              </a:lnSpc>
              <a:buClr>
                <a:srgbClr val="32506E"/>
              </a:buClr>
            </a:pPr>
            <a:r>
              <a:rPr lang="en-GB" sz="1300" dirty="0" smtClean="0">
                <a:solidFill>
                  <a:srgbClr val="FFFFFF"/>
                </a:solidFill>
                <a:latin typeface="Arial Narrow"/>
              </a:rPr>
              <a:t>1. Summary of Status, </a:t>
            </a:r>
            <a:r>
              <a:rPr lang="en-GB" sz="1300" dirty="0" err="1" smtClean="0">
                <a:solidFill>
                  <a:srgbClr val="FFFFFF"/>
                </a:solidFill>
                <a:latin typeface="Arial Narrow"/>
              </a:rPr>
              <a:t>Skills,Tools</a:t>
            </a:r>
            <a:r>
              <a:rPr lang="en-GB" sz="1300" dirty="0" smtClean="0">
                <a:solidFill>
                  <a:srgbClr val="FFFFFF"/>
                </a:solidFill>
                <a:latin typeface="Arial Narrow"/>
              </a:rPr>
              <a:t> and Industries</a:t>
            </a:r>
            <a:endParaRPr lang="en-GB" sz="1300" dirty="0">
              <a:solidFill>
                <a:srgbClr val="FFFFFF"/>
              </a:solidFill>
              <a:latin typeface="Arial Narrow"/>
            </a:endParaRPr>
          </a:p>
        </p:txBody>
      </p:sp>
      <p:sp>
        <p:nvSpPr>
          <p:cNvPr id="87" name="Rectangle 6"/>
          <p:cNvSpPr>
            <a:spLocks noChangeArrowheads="1"/>
          </p:cNvSpPr>
          <p:nvPr/>
        </p:nvSpPr>
        <p:spPr bwMode="auto">
          <a:xfrm>
            <a:off x="4588327" y="3730228"/>
            <a:ext cx="3900587" cy="349412"/>
          </a:xfrm>
          <a:prstGeom prst="rect">
            <a:avLst/>
          </a:prstGeom>
          <a:solidFill>
            <a:schemeClr val="tx2"/>
          </a:solidFill>
          <a:ln w="9525">
            <a:solidFill>
              <a:schemeClr val="hlink"/>
            </a:solidFill>
            <a:miter lim="800000"/>
            <a:headEnd/>
            <a:tailEnd/>
          </a:ln>
        </p:spPr>
        <p:txBody>
          <a:bodyPr wrap="none" lIns="69065" tIns="34532" rIns="69065" bIns="34532" anchor="ctr"/>
          <a:lstStyle/>
          <a:p>
            <a:pPr lvl="0">
              <a:lnSpc>
                <a:spcPct val="90000"/>
              </a:lnSpc>
              <a:buClr>
                <a:srgbClr val="32506E"/>
              </a:buClr>
            </a:pPr>
            <a:r>
              <a:rPr lang="en-GB" sz="1300" dirty="0" smtClean="0">
                <a:solidFill>
                  <a:srgbClr val="FFFFFF"/>
                </a:solidFill>
                <a:latin typeface="Arial Narrow"/>
              </a:rPr>
              <a:t>3. Key Projects  / Deliverables</a:t>
            </a:r>
            <a:endParaRPr lang="en-GB" sz="1300" dirty="0">
              <a:solidFill>
                <a:srgbClr val="FFFFFF"/>
              </a:solidFill>
              <a:latin typeface="Arial Narrow"/>
            </a:endParaRPr>
          </a:p>
        </p:txBody>
      </p:sp>
      <p:pic>
        <p:nvPicPr>
          <p:cNvPr id="88" name="Picture 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6786906" y="1726228"/>
            <a:ext cx="1702008" cy="1777554"/>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
        <p:nvSpPr>
          <p:cNvPr id="2" name="Rectangle 1"/>
          <p:cNvSpPr/>
          <p:nvPr/>
        </p:nvSpPr>
        <p:spPr>
          <a:xfrm>
            <a:off x="503508" y="6147676"/>
            <a:ext cx="1919736" cy="149362"/>
          </a:xfrm>
          <a:prstGeom prst="rect">
            <a:avLst/>
          </a:prstGeom>
          <a:solidFill>
            <a:schemeClr val="bg1"/>
          </a:solidFill>
          <a:ln w="6350">
            <a:solidFill>
              <a:schemeClr val="bg1"/>
            </a:solidFill>
          </a:ln>
        </p:spPr>
        <p:txBody>
          <a:bodyPr rot="0" spcFirstLastPara="0" vertOverflow="overflow" horzOverflow="overflow" vert="horz" wrap="square" lIns="82058" tIns="41029" rIns="82058" bIns="41029" numCol="1" spcCol="0" rtlCol="0" fromWordArt="0" anchor="ctr" anchorCtr="0" forceAA="0" compatLnSpc="1">
            <a:prstTxWarp prst="textNoShape">
              <a:avLst/>
            </a:prstTxWarp>
            <a:noAutofit/>
          </a:bodyPr>
          <a:lstStyle/>
          <a:p>
            <a:pPr algn="ctr"/>
            <a:endParaRPr lang="en-GB" dirty="0" smtClean="0"/>
          </a:p>
        </p:txBody>
      </p:sp>
      <p:sp>
        <p:nvSpPr>
          <p:cNvPr id="81" name="Text Box 10"/>
          <p:cNvSpPr txBox="1">
            <a:spLocks noChangeArrowheads="1"/>
          </p:cNvSpPr>
          <p:nvPr/>
        </p:nvSpPr>
        <p:spPr bwMode="auto">
          <a:xfrm>
            <a:off x="493108" y="4080310"/>
            <a:ext cx="3883270" cy="2216844"/>
          </a:xfrm>
          <a:prstGeom prst="rect">
            <a:avLst/>
          </a:prstGeom>
          <a:noFill/>
          <a:ln w="9525">
            <a:solidFill>
              <a:schemeClr val="tx2"/>
            </a:solidFill>
            <a:miter lim="800000"/>
            <a:headEnd/>
            <a:tailEnd/>
          </a:ln>
        </p:spPr>
        <p:txBody>
          <a:bodyPr lIns="69065" tIns="34532" rIns="69065" bIns="34532"/>
          <a:lstStyle/>
          <a:p>
            <a:pPr marL="686668" indent="-686668" defTabSz="584095">
              <a:lnSpc>
                <a:spcPct val="95000"/>
              </a:lnSpc>
              <a:spcBef>
                <a:spcPct val="30000"/>
              </a:spcBef>
              <a:buClr>
                <a:srgbClr val="2B2F86"/>
              </a:buClr>
              <a:tabLst>
                <a:tab pos="686668" algn="l"/>
              </a:tabLst>
            </a:pPr>
            <a:r>
              <a:rPr lang="en-GB" sz="900" dirty="0" smtClean="0">
                <a:latin typeface="Arial Narrow"/>
              </a:rPr>
              <a:t>2011 - 2014	Manager, Business Transformation Group, Focus on business process optimization &amp; lean administration,  Mega-Awesome Company</a:t>
            </a:r>
          </a:p>
          <a:p>
            <a:pPr marL="686668" indent="-686668" defTabSz="584095">
              <a:lnSpc>
                <a:spcPct val="95000"/>
              </a:lnSpc>
              <a:spcBef>
                <a:spcPct val="30000"/>
              </a:spcBef>
              <a:buClr>
                <a:srgbClr val="2B2F86"/>
              </a:buClr>
              <a:tabLst>
                <a:tab pos="686668" algn="l"/>
              </a:tabLst>
            </a:pPr>
            <a:r>
              <a:rPr lang="en-GB" sz="900" dirty="0" smtClean="0">
                <a:latin typeface="Arial Narrow"/>
              </a:rPr>
              <a:t>2006 - 2010	APM, led and was involved in many OPEX analysis, projects and programs for clients across the globe spanning many sectors and ranging from local single site programs to global multi-site, multi-country projects, Cool Company</a:t>
            </a:r>
          </a:p>
          <a:p>
            <a:pPr marL="686668" indent="-686668" defTabSz="584095">
              <a:lnSpc>
                <a:spcPct val="95000"/>
              </a:lnSpc>
              <a:spcBef>
                <a:spcPct val="30000"/>
              </a:spcBef>
              <a:buClr>
                <a:srgbClr val="2B2F86"/>
              </a:buClr>
              <a:tabLst>
                <a:tab pos="686668" algn="l"/>
              </a:tabLst>
            </a:pPr>
            <a:r>
              <a:rPr lang="en-GB" sz="900" dirty="0" smtClean="0">
                <a:latin typeface="Arial Narrow"/>
              </a:rPr>
              <a:t>2003 - 2006       Project Manager  After-Sales Logistics,  Focusing on Warehouse     Optimization an MTM Implementation in Klingon After-Sales-Logistic  </a:t>
            </a:r>
            <a:r>
              <a:rPr lang="en-GB" sz="900" dirty="0" err="1" smtClean="0">
                <a:latin typeface="Arial Narrow"/>
              </a:rPr>
              <a:t>Centers</a:t>
            </a:r>
            <a:r>
              <a:rPr lang="en-GB" sz="900" dirty="0" smtClean="0">
                <a:latin typeface="Arial Narrow"/>
              </a:rPr>
              <a:t>  (LCs) of the Big Company</a:t>
            </a:r>
          </a:p>
          <a:p>
            <a:pPr marL="686668" indent="-686668" defTabSz="584095">
              <a:lnSpc>
                <a:spcPct val="95000"/>
              </a:lnSpc>
              <a:spcBef>
                <a:spcPct val="30000"/>
              </a:spcBef>
              <a:buClr>
                <a:srgbClr val="2B2F86"/>
              </a:buClr>
              <a:tabLst>
                <a:tab pos="686668" algn="l"/>
              </a:tabLst>
            </a:pPr>
            <a:r>
              <a:rPr lang="en-GB" sz="900" dirty="0" smtClean="0">
                <a:latin typeface="Arial Narrow"/>
              </a:rPr>
              <a:t>2001 - 2003 	Consultant Marketing, After-Sales ,Service Tools, Agile Company</a:t>
            </a:r>
          </a:p>
          <a:p>
            <a:pPr marL="686668" indent="-686668" defTabSz="584095">
              <a:lnSpc>
                <a:spcPct val="95000"/>
              </a:lnSpc>
              <a:spcBef>
                <a:spcPct val="30000"/>
              </a:spcBef>
              <a:buClr>
                <a:srgbClr val="2B2F86"/>
              </a:buClr>
              <a:tabLst>
                <a:tab pos="686668" algn="l"/>
              </a:tabLst>
            </a:pPr>
            <a:r>
              <a:rPr lang="en-GB" sz="900" dirty="0" smtClean="0">
                <a:latin typeface="Arial Narrow"/>
              </a:rPr>
              <a:t>2001 - 2003 	Master of Business Administration, Starfleet University for business administration &amp; international Entrepreneurship, Rigil-7, Postgraduate  Study in Cooperation with Generous Company</a:t>
            </a:r>
          </a:p>
          <a:p>
            <a:pPr marL="686668" indent="-686668" defTabSz="584095">
              <a:lnSpc>
                <a:spcPct val="95000"/>
              </a:lnSpc>
              <a:spcBef>
                <a:spcPct val="30000"/>
              </a:spcBef>
              <a:buClr>
                <a:srgbClr val="2B2F86"/>
              </a:buClr>
              <a:tabLst>
                <a:tab pos="686668" algn="l"/>
              </a:tabLst>
            </a:pPr>
            <a:r>
              <a:rPr lang="en-GB" sz="900" dirty="0" smtClean="0">
                <a:latin typeface="Arial Narrow"/>
              </a:rPr>
              <a:t>1998 - 2001 	</a:t>
            </a:r>
            <a:r>
              <a:rPr lang="en-GB" sz="900" dirty="0" err="1" smtClean="0">
                <a:latin typeface="Arial Narrow"/>
              </a:rPr>
              <a:t>Diplom-Betriebswirt</a:t>
            </a:r>
            <a:r>
              <a:rPr lang="en-GB" sz="900" dirty="0" smtClean="0">
                <a:latin typeface="Arial Narrow"/>
              </a:rPr>
              <a:t>,  University of Cooperative Education Mannheim, Apprentice position at </a:t>
            </a:r>
            <a:r>
              <a:rPr lang="en-GB" sz="900" dirty="0" err="1" smtClean="0">
                <a:latin typeface="Arial Narrow"/>
              </a:rPr>
              <a:t>MyFirstJob</a:t>
            </a:r>
            <a:r>
              <a:rPr lang="en-GB" sz="900" dirty="0" smtClean="0">
                <a:latin typeface="Arial Narrow"/>
              </a:rPr>
              <a:t> Company</a:t>
            </a:r>
            <a:endParaRPr lang="en-GB" sz="900" dirty="0">
              <a:latin typeface="Arial Narrow"/>
            </a:endParaRPr>
          </a:p>
        </p:txBody>
      </p:sp>
      <p:sp>
        <p:nvSpPr>
          <p:cNvPr id="17" name="Date Placeholder 16"/>
          <p:cNvSpPr>
            <a:spLocks noGrp="1"/>
          </p:cNvSpPr>
          <p:nvPr>
            <p:ph type="dt" sz="half" idx="16"/>
          </p:nvPr>
        </p:nvSpPr>
        <p:spPr/>
        <p:txBody>
          <a:bodyPr/>
          <a:lstStyle/>
          <a:p>
            <a:endParaRPr lang="en-GB"/>
          </a:p>
        </p:txBody>
      </p:sp>
      <p:sp>
        <p:nvSpPr>
          <p:cNvPr id="18" name="Footer Placeholder 17"/>
          <p:cNvSpPr>
            <a:spLocks noGrp="1"/>
          </p:cNvSpPr>
          <p:nvPr>
            <p:ph type="ftr" sz="quarter" idx="17"/>
          </p:nvPr>
        </p:nvSpPr>
        <p:spPr/>
        <p:txBody>
          <a:bodyPr/>
          <a:lstStyle/>
          <a:p>
            <a:endParaRPr lang="en-GB" dirty="0"/>
          </a:p>
        </p:txBody>
      </p:sp>
    </p:spTree>
    <p:extLst>
      <p:ext uri="{BB962C8B-B14F-4D97-AF65-F5344CB8AC3E}">
        <p14:creationId xmlns:p14="http://schemas.microsoft.com/office/powerpoint/2010/main" val="2631697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0" y="0"/>
            <a:ext cx="831273"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0" y="0"/>
            <a:ext cx="831273"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grpSp>
        <p:nvGrpSpPr>
          <p:cNvPr id="21" name="grid" hidden="1"/>
          <p:cNvGrpSpPr>
            <a:grpSpLocks/>
          </p:cNvGrpSpPr>
          <p:nvPr>
            <p:custDataLst>
              <p:tags r:id="rId1"/>
            </p:custDataLst>
          </p:nvPr>
        </p:nvGrpSpPr>
        <p:grpSpPr>
          <a:xfrm>
            <a:off x="482138" y="605118"/>
            <a:ext cx="8997697" cy="6711697"/>
            <a:chOff x="530352" y="685800"/>
            <a:chExt cx="8997696" cy="6711696"/>
          </a:xfrm>
        </p:grpSpPr>
        <p:sp>
          <p:nvSpPr>
            <p:cNvPr id="31" name="Footer block" hidden="1"/>
            <p:cNvSpPr>
              <a:spLocks noChangeArrowheads="1"/>
            </p:cNvSpPr>
            <p:nvPr/>
          </p:nvSpPr>
          <p:spPr bwMode="gray">
            <a:xfrm>
              <a:off x="530352" y="6784848"/>
              <a:ext cx="8997696"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819158">
                <a:defRPr/>
              </a:pPr>
              <a:endParaRPr lang="en-GB" dirty="0"/>
            </a:p>
          </p:txBody>
        </p:sp>
        <p:sp>
          <p:nvSpPr>
            <p:cNvPr id="32" name="Title block" hidden="1"/>
            <p:cNvSpPr>
              <a:spLocks noChangeArrowheads="1"/>
            </p:cNvSpPr>
            <p:nvPr/>
          </p:nvSpPr>
          <p:spPr bwMode="gray">
            <a:xfrm>
              <a:off x="530352" y="1143000"/>
              <a:ext cx="8997696"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819158">
                <a:defRPr/>
              </a:pPr>
              <a:endParaRPr lang="en-GB" dirty="0"/>
            </a:p>
          </p:txBody>
        </p:sp>
        <p:sp>
          <p:nvSpPr>
            <p:cNvPr id="33" name="Header block" hidden="1"/>
            <p:cNvSpPr>
              <a:spLocks noChangeArrowheads="1"/>
            </p:cNvSpPr>
            <p:nvPr/>
          </p:nvSpPr>
          <p:spPr bwMode="gray">
            <a:xfrm>
              <a:off x="530352" y="685800"/>
              <a:ext cx="8997696"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719435">
                <a:buSzPct val="90000"/>
                <a:defRPr/>
              </a:pPr>
              <a:endParaRPr lang="en-GB" sz="1300" dirty="0">
                <a:solidFill>
                  <a:schemeClr val="folHlink"/>
                </a:solidFill>
                <a:cs typeface="Arial" charset="0"/>
              </a:endParaRPr>
            </a:p>
          </p:txBody>
        </p:sp>
        <p:grpSp>
          <p:nvGrpSpPr>
            <p:cNvPr id="34" name="Group 600" hidden="1"/>
            <p:cNvGrpSpPr/>
            <p:nvPr userDrawn="1"/>
          </p:nvGrpSpPr>
          <p:grpSpPr>
            <a:xfrm>
              <a:off x="530352" y="6016752"/>
              <a:ext cx="8997696" cy="612648"/>
              <a:chOff x="530352" y="6016752"/>
              <a:chExt cx="8997696" cy="612648"/>
            </a:xfrm>
          </p:grpSpPr>
          <p:sp>
            <p:nvSpPr>
              <p:cNvPr id="70" name="Content block 606" hidden="1"/>
              <p:cNvSpPr>
                <a:spLocks noChangeArrowheads="1"/>
              </p:cNvSpPr>
              <p:nvPr/>
            </p:nvSpPr>
            <p:spPr bwMode="gray">
              <a:xfrm>
                <a:off x="8156448"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1"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2"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3" name="Content block 603" hidden="1"/>
              <p:cNvSpPr>
                <a:spLocks noChangeArrowheads="1"/>
              </p:cNvSpPr>
              <p:nvPr/>
            </p:nvSpPr>
            <p:spPr bwMode="gray">
              <a:xfrm>
                <a:off x="3584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4" name="Content block 602" hidden="1"/>
              <p:cNvSpPr>
                <a:spLocks noChangeArrowheads="1"/>
              </p:cNvSpPr>
              <p:nvPr/>
            </p:nvSpPr>
            <p:spPr bwMode="gray">
              <a:xfrm>
                <a:off x="2057400"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5" name="Content block 601" hidden="1"/>
              <p:cNvSpPr>
                <a:spLocks noChangeArrowheads="1"/>
              </p:cNvSpPr>
              <p:nvPr/>
            </p:nvSpPr>
            <p:spPr bwMode="gray">
              <a:xfrm>
                <a:off x="530352"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5" name="Group 500" hidden="1"/>
            <p:cNvGrpSpPr/>
            <p:nvPr userDrawn="1"/>
          </p:nvGrpSpPr>
          <p:grpSpPr>
            <a:xfrm>
              <a:off x="530352" y="5257800"/>
              <a:ext cx="8997696" cy="612648"/>
              <a:chOff x="530352" y="5257800"/>
              <a:chExt cx="8997696" cy="612648"/>
            </a:xfrm>
          </p:grpSpPr>
          <p:sp>
            <p:nvSpPr>
              <p:cNvPr id="64" name="Content block 506" hidden="1"/>
              <p:cNvSpPr>
                <a:spLocks noChangeArrowheads="1"/>
              </p:cNvSpPr>
              <p:nvPr/>
            </p:nvSpPr>
            <p:spPr bwMode="gray">
              <a:xfrm>
                <a:off x="8156448"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5"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6"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7" name="Content block 503" hidden="1"/>
              <p:cNvSpPr>
                <a:spLocks noChangeArrowheads="1"/>
              </p:cNvSpPr>
              <p:nvPr/>
            </p:nvSpPr>
            <p:spPr bwMode="gray">
              <a:xfrm>
                <a:off x="3584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8" name="Content block 502" hidden="1"/>
              <p:cNvSpPr>
                <a:spLocks noChangeArrowheads="1"/>
              </p:cNvSpPr>
              <p:nvPr/>
            </p:nvSpPr>
            <p:spPr bwMode="gray">
              <a:xfrm>
                <a:off x="2057400"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9" name="Content block 501" hidden="1"/>
              <p:cNvSpPr>
                <a:spLocks noChangeArrowheads="1"/>
              </p:cNvSpPr>
              <p:nvPr/>
            </p:nvSpPr>
            <p:spPr bwMode="gray">
              <a:xfrm>
                <a:off x="530352"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6" name="Group 400" hidden="1"/>
            <p:cNvGrpSpPr/>
            <p:nvPr userDrawn="1"/>
          </p:nvGrpSpPr>
          <p:grpSpPr>
            <a:xfrm>
              <a:off x="530352" y="4498848"/>
              <a:ext cx="8997696" cy="612648"/>
              <a:chOff x="530352" y="4498848"/>
              <a:chExt cx="8997696" cy="612648"/>
            </a:xfrm>
          </p:grpSpPr>
          <p:sp>
            <p:nvSpPr>
              <p:cNvPr id="58" name="Content block 406" hidden="1"/>
              <p:cNvSpPr>
                <a:spLocks noChangeArrowheads="1"/>
              </p:cNvSpPr>
              <p:nvPr/>
            </p:nvSpPr>
            <p:spPr bwMode="gray">
              <a:xfrm>
                <a:off x="8156448"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9"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0"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1" name="Content block 403" hidden="1"/>
              <p:cNvSpPr>
                <a:spLocks noChangeArrowheads="1"/>
              </p:cNvSpPr>
              <p:nvPr/>
            </p:nvSpPr>
            <p:spPr bwMode="gray">
              <a:xfrm>
                <a:off x="3584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2" name="Content block 402" hidden="1"/>
              <p:cNvSpPr>
                <a:spLocks noChangeArrowheads="1"/>
              </p:cNvSpPr>
              <p:nvPr/>
            </p:nvSpPr>
            <p:spPr bwMode="gray">
              <a:xfrm>
                <a:off x="2057400"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3" name="Content block 401" hidden="1"/>
              <p:cNvSpPr>
                <a:spLocks noChangeArrowheads="1"/>
              </p:cNvSpPr>
              <p:nvPr/>
            </p:nvSpPr>
            <p:spPr bwMode="gray">
              <a:xfrm>
                <a:off x="530352"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7" name="Group 300" hidden="1"/>
            <p:cNvGrpSpPr/>
            <p:nvPr userDrawn="1"/>
          </p:nvGrpSpPr>
          <p:grpSpPr>
            <a:xfrm>
              <a:off x="530352" y="3730752"/>
              <a:ext cx="8997696" cy="612648"/>
              <a:chOff x="530352" y="3730752"/>
              <a:chExt cx="8997696" cy="612648"/>
            </a:xfrm>
          </p:grpSpPr>
          <p:sp>
            <p:nvSpPr>
              <p:cNvPr id="52" name="Content block 306" hidden="1"/>
              <p:cNvSpPr>
                <a:spLocks noChangeArrowheads="1"/>
              </p:cNvSpPr>
              <p:nvPr/>
            </p:nvSpPr>
            <p:spPr bwMode="gray">
              <a:xfrm>
                <a:off x="8156448"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3"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4"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5" name="Content block 303" hidden="1"/>
              <p:cNvSpPr>
                <a:spLocks noChangeArrowheads="1"/>
              </p:cNvSpPr>
              <p:nvPr/>
            </p:nvSpPr>
            <p:spPr bwMode="gray">
              <a:xfrm>
                <a:off x="3584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6" name="Content block 302" hidden="1"/>
              <p:cNvSpPr>
                <a:spLocks noChangeArrowheads="1"/>
              </p:cNvSpPr>
              <p:nvPr/>
            </p:nvSpPr>
            <p:spPr bwMode="gray">
              <a:xfrm>
                <a:off x="2057400"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7" name="Content block 301" hidden="1"/>
              <p:cNvSpPr>
                <a:spLocks noChangeArrowheads="1"/>
              </p:cNvSpPr>
              <p:nvPr/>
            </p:nvSpPr>
            <p:spPr bwMode="gray">
              <a:xfrm>
                <a:off x="530352"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8" name="Group 200" hidden="1"/>
            <p:cNvGrpSpPr/>
            <p:nvPr userDrawn="1"/>
          </p:nvGrpSpPr>
          <p:grpSpPr>
            <a:xfrm>
              <a:off x="530352" y="2971800"/>
              <a:ext cx="8997696" cy="612648"/>
              <a:chOff x="530352" y="2971800"/>
              <a:chExt cx="8997696" cy="612648"/>
            </a:xfrm>
          </p:grpSpPr>
          <p:sp>
            <p:nvSpPr>
              <p:cNvPr id="46" name="Content block 206" hidden="1"/>
              <p:cNvSpPr>
                <a:spLocks noChangeArrowheads="1"/>
              </p:cNvSpPr>
              <p:nvPr/>
            </p:nvSpPr>
            <p:spPr bwMode="gray">
              <a:xfrm>
                <a:off x="8156448"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7"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8"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9" name="Content block 203" hidden="1"/>
              <p:cNvSpPr>
                <a:spLocks noChangeArrowheads="1"/>
              </p:cNvSpPr>
              <p:nvPr/>
            </p:nvSpPr>
            <p:spPr bwMode="gray">
              <a:xfrm>
                <a:off x="3584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0" name="Content block 202" hidden="1"/>
              <p:cNvSpPr>
                <a:spLocks noChangeArrowheads="1"/>
              </p:cNvSpPr>
              <p:nvPr/>
            </p:nvSpPr>
            <p:spPr bwMode="gray">
              <a:xfrm>
                <a:off x="2057400"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1" name="Content block 201" hidden="1"/>
              <p:cNvSpPr>
                <a:spLocks noChangeArrowheads="1"/>
              </p:cNvSpPr>
              <p:nvPr/>
            </p:nvSpPr>
            <p:spPr bwMode="gray">
              <a:xfrm>
                <a:off x="530352"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9" name="Group 100" hidden="1"/>
            <p:cNvGrpSpPr/>
            <p:nvPr userDrawn="1"/>
          </p:nvGrpSpPr>
          <p:grpSpPr>
            <a:xfrm>
              <a:off x="530352" y="2212848"/>
              <a:ext cx="8997696" cy="612648"/>
              <a:chOff x="530352" y="2212848"/>
              <a:chExt cx="8997696" cy="612648"/>
            </a:xfrm>
          </p:grpSpPr>
          <p:sp>
            <p:nvSpPr>
              <p:cNvPr id="40" name="Content block 106" hidden="1"/>
              <p:cNvSpPr>
                <a:spLocks noChangeArrowheads="1"/>
              </p:cNvSpPr>
              <p:nvPr/>
            </p:nvSpPr>
            <p:spPr bwMode="gray">
              <a:xfrm>
                <a:off x="8156448"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1"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2"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3"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4" name="Content block 102" hidden="1"/>
              <p:cNvSpPr>
                <a:spLocks noChangeArrowheads="1"/>
              </p:cNvSpPr>
              <p:nvPr/>
            </p:nvSpPr>
            <p:spPr bwMode="gray">
              <a:xfrm>
                <a:off x="2057400"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5" name="Content block 101" hidden="1"/>
              <p:cNvSpPr>
                <a:spLocks noChangeArrowheads="1"/>
              </p:cNvSpPr>
              <p:nvPr/>
            </p:nvSpPr>
            <p:spPr bwMode="gray">
              <a:xfrm>
                <a:off x="530352"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sp>
        <p:nvSpPr>
          <p:cNvPr id="6" name="Title 5"/>
          <p:cNvSpPr>
            <a:spLocks noGrp="1"/>
          </p:cNvSpPr>
          <p:nvPr>
            <p:ph type="title"/>
          </p:nvPr>
        </p:nvSpPr>
        <p:spPr/>
        <p:txBody>
          <a:bodyPr/>
          <a:lstStyle/>
          <a:p>
            <a:r>
              <a:rPr lang="en-US" i="0" dirty="0">
                <a:latin typeface="Arial Narrow" panose="020B0606020202030204" pitchFamily="34" charset="0"/>
              </a:rPr>
              <a:t>1. Summary of Status, Skills, Tools &amp; Industries</a:t>
            </a:r>
            <a:r>
              <a:rPr lang="en-GB" dirty="0" smtClean="0"/>
              <a:t/>
            </a:r>
            <a:br>
              <a:rPr lang="en-GB" dirty="0" smtClean="0"/>
            </a:br>
            <a:endParaRPr lang="en-GB" dirty="0"/>
          </a:p>
        </p:txBody>
      </p:sp>
      <p:sp>
        <p:nvSpPr>
          <p:cNvPr id="76" name="Text Box 4"/>
          <p:cNvSpPr txBox="1">
            <a:spLocks noChangeArrowheads="1"/>
          </p:cNvSpPr>
          <p:nvPr/>
        </p:nvSpPr>
        <p:spPr bwMode="auto">
          <a:xfrm>
            <a:off x="494439" y="1773932"/>
            <a:ext cx="8092374" cy="4212699"/>
          </a:xfrm>
          <a:prstGeom prst="rect">
            <a:avLst/>
          </a:prstGeom>
          <a:noFill/>
          <a:ln w="9525">
            <a:solidFill>
              <a:schemeClr val="tx2"/>
            </a:solidFill>
            <a:miter lim="800000"/>
            <a:headEnd/>
            <a:tailEnd/>
          </a:ln>
        </p:spPr>
        <p:txBody>
          <a:bodyPr lIns="69065" tIns="34532" rIns="69065" bIns="34532"/>
          <a:lstStyle/>
          <a:p>
            <a:pPr marL="256432" indent="-256432">
              <a:spcBef>
                <a:spcPts val="1077"/>
              </a:spcBef>
              <a:buFont typeface="Wingdings" panose="05000000000000000000" pitchFamily="2" charset="2"/>
              <a:buChar char="§"/>
            </a:pPr>
            <a:r>
              <a:rPr lang="en-GB" sz="1400" b="1" dirty="0" smtClean="0">
                <a:latin typeface="Arial Narrow"/>
              </a:rPr>
              <a:t>52 years old, </a:t>
            </a:r>
            <a:r>
              <a:rPr lang="en-GB" sz="1400" dirty="0" smtClean="0">
                <a:latin typeface="Arial Narrow"/>
              </a:rPr>
              <a:t>long-time resident of </a:t>
            </a:r>
            <a:r>
              <a:rPr lang="en-GB" sz="1400" dirty="0" err="1" smtClean="0">
                <a:latin typeface="Arial Narrow"/>
              </a:rPr>
              <a:t>MyTown</a:t>
            </a:r>
            <a:r>
              <a:rPr lang="en-GB" sz="1400" dirty="0" smtClean="0">
                <a:latin typeface="Arial Narrow"/>
              </a:rPr>
              <a:t>.</a:t>
            </a:r>
          </a:p>
          <a:p>
            <a:pPr marL="256432" indent="-256432">
              <a:spcBef>
                <a:spcPts val="1077"/>
              </a:spcBef>
              <a:buFont typeface="Wingdings" panose="05000000000000000000" pitchFamily="2" charset="2"/>
              <a:buChar char="§"/>
            </a:pPr>
            <a:r>
              <a:rPr lang="en-GB" sz="1400" dirty="0" smtClean="0">
                <a:latin typeface="Arial Narrow"/>
              </a:rPr>
              <a:t>Change oriented </a:t>
            </a:r>
            <a:r>
              <a:rPr lang="en-GB" sz="1400" b="1" dirty="0" smtClean="0">
                <a:latin typeface="Arial Narrow"/>
              </a:rPr>
              <a:t>operational PM (Project Manager) with</a:t>
            </a:r>
            <a:r>
              <a:rPr lang="en-GB" sz="1400" dirty="0" smtClean="0">
                <a:latin typeface="Arial Narrow"/>
              </a:rPr>
              <a:t> a strong combination of excellent </a:t>
            </a:r>
            <a:r>
              <a:rPr lang="en-GB" sz="1400" b="1" dirty="0" smtClean="0">
                <a:latin typeface="Arial Narrow"/>
              </a:rPr>
              <a:t>change &amp; implementation skills</a:t>
            </a:r>
            <a:r>
              <a:rPr lang="en-GB" sz="1400" dirty="0" smtClean="0">
                <a:latin typeface="Arial Narrow"/>
              </a:rPr>
              <a:t> </a:t>
            </a:r>
            <a:r>
              <a:rPr lang="en-GB" sz="1400" b="1" dirty="0" smtClean="0">
                <a:latin typeface="Arial Narrow"/>
              </a:rPr>
              <a:t>and</a:t>
            </a:r>
            <a:r>
              <a:rPr lang="en-GB" sz="1400" dirty="0" smtClean="0">
                <a:latin typeface="Arial Narrow"/>
              </a:rPr>
              <a:t> a hands on mentality. </a:t>
            </a:r>
          </a:p>
          <a:p>
            <a:pPr marL="256432" indent="-256432">
              <a:spcBef>
                <a:spcPts val="1077"/>
              </a:spcBef>
              <a:buFont typeface="Wingdings" panose="05000000000000000000" pitchFamily="2" charset="2"/>
              <a:buChar char="§"/>
            </a:pPr>
            <a:r>
              <a:rPr lang="en-GB" sz="1400" b="1" dirty="0" smtClean="0">
                <a:latin typeface="Arial Narrow"/>
              </a:rPr>
              <a:t>Gained business process improvement skills </a:t>
            </a:r>
            <a:r>
              <a:rPr lang="en-GB" sz="1400" dirty="0" smtClean="0">
                <a:latin typeface="Arial Narrow"/>
              </a:rPr>
              <a:t>due to my work as Manager for the Business Transformation Group </a:t>
            </a:r>
          </a:p>
          <a:p>
            <a:pPr marL="256432" indent="-256432">
              <a:spcBef>
                <a:spcPts val="1077"/>
              </a:spcBef>
              <a:buFont typeface="Wingdings" panose="05000000000000000000" pitchFamily="2" charset="2"/>
              <a:buChar char="§"/>
            </a:pPr>
            <a:r>
              <a:rPr lang="en-GB" sz="1400" dirty="0" smtClean="0">
                <a:latin typeface="Arial Narrow"/>
              </a:rPr>
              <a:t>Overall more then </a:t>
            </a:r>
            <a:r>
              <a:rPr lang="en-GB" sz="1400" b="1" dirty="0" smtClean="0">
                <a:latin typeface="Arial Narrow"/>
              </a:rPr>
              <a:t>13 years of experience </a:t>
            </a:r>
            <a:r>
              <a:rPr lang="en-GB" sz="1400" dirty="0" smtClean="0">
                <a:latin typeface="Arial Narrow"/>
              </a:rPr>
              <a:t>in project- and program management, business transformation, process improvement, production and maintenance efficiency optimization  and  with the sustainable implementation of operational change programs</a:t>
            </a:r>
          </a:p>
          <a:p>
            <a:pPr marL="256432" indent="-256432">
              <a:spcBef>
                <a:spcPts val="1077"/>
              </a:spcBef>
              <a:buFont typeface="Wingdings" panose="05000000000000000000" pitchFamily="2" charset="2"/>
              <a:buChar char="§"/>
            </a:pPr>
            <a:r>
              <a:rPr lang="en-GB" sz="1400" dirty="0" smtClean="0">
                <a:latin typeface="Arial Narrow"/>
              </a:rPr>
              <a:t>Worked </a:t>
            </a:r>
            <a:r>
              <a:rPr lang="en-GB" sz="1400" b="1" dirty="0" smtClean="0">
                <a:latin typeface="Arial Narrow"/>
              </a:rPr>
              <a:t>across a number of different industries</a:t>
            </a:r>
            <a:r>
              <a:rPr lang="en-GB" sz="1400" dirty="0" smtClean="0">
                <a:latin typeface="Arial Narrow"/>
              </a:rPr>
              <a:t> including Pharmaceuticals, Chemicals, Oil &amp; Gas, Metals &amp; Mining, Manufacturing, Construction and Automotive. </a:t>
            </a:r>
          </a:p>
          <a:p>
            <a:pPr marL="256432" indent="-256432">
              <a:spcBef>
                <a:spcPts val="1077"/>
              </a:spcBef>
              <a:buFont typeface="Wingdings" panose="05000000000000000000" pitchFamily="2" charset="2"/>
              <a:buChar char="§"/>
            </a:pPr>
            <a:r>
              <a:rPr lang="en-GB" sz="1400" b="1" dirty="0" smtClean="0">
                <a:latin typeface="Arial Narrow"/>
              </a:rPr>
              <a:t>Strong track-record of delivering bottom line results </a:t>
            </a:r>
            <a:r>
              <a:rPr lang="en-GB" sz="1400" dirty="0" smtClean="0">
                <a:latin typeface="Arial Narrow"/>
              </a:rPr>
              <a:t>while managing multicultural teams in cross border projects and an ability to transfer knowledge to the client by coaching or training of stakeholders or staff</a:t>
            </a:r>
          </a:p>
          <a:p>
            <a:pPr marL="256432" indent="-256432">
              <a:spcBef>
                <a:spcPts val="1077"/>
              </a:spcBef>
              <a:buFont typeface="Wingdings" panose="05000000000000000000" pitchFamily="2" charset="2"/>
              <a:buChar char="§"/>
            </a:pPr>
            <a:r>
              <a:rPr lang="en-GB" sz="1400" b="1" dirty="0" smtClean="0">
                <a:latin typeface="Arial Narrow"/>
              </a:rPr>
              <a:t>Certificates: </a:t>
            </a:r>
            <a:r>
              <a:rPr lang="en-GB" sz="1400" dirty="0" smtClean="0">
                <a:latin typeface="Arial Narrow"/>
              </a:rPr>
              <a:t>Six Sigma Black Belt, MTM Practitioner, Instructor for trainees &amp; apprentices (IHK)</a:t>
            </a:r>
          </a:p>
          <a:p>
            <a:pPr marL="259281" indent="-259281">
              <a:lnSpc>
                <a:spcPct val="80000"/>
              </a:lnSpc>
              <a:spcBef>
                <a:spcPts val="449"/>
              </a:spcBef>
              <a:buClr>
                <a:srgbClr val="2B2F86"/>
              </a:buClr>
              <a:buFont typeface="Arial" charset="0"/>
              <a:buChar char="–"/>
            </a:pPr>
            <a:endParaRPr lang="en-GB" sz="900" dirty="0">
              <a:solidFill>
                <a:srgbClr val="2B3086"/>
              </a:solidFill>
              <a:latin typeface="Arial Narrow"/>
            </a:endParaRPr>
          </a:p>
        </p:txBody>
      </p:sp>
      <p:sp>
        <p:nvSpPr>
          <p:cNvPr id="12" name="Date Placeholder 11"/>
          <p:cNvSpPr>
            <a:spLocks noGrp="1"/>
          </p:cNvSpPr>
          <p:nvPr>
            <p:ph type="dt" sz="half" idx="16"/>
          </p:nvPr>
        </p:nvSpPr>
        <p:spPr/>
        <p:txBody>
          <a:bodyPr/>
          <a:lstStyle/>
          <a:p>
            <a:endParaRPr lang="en-GB"/>
          </a:p>
        </p:txBody>
      </p:sp>
      <p:sp>
        <p:nvSpPr>
          <p:cNvPr id="13" name="Footer Placeholder 12"/>
          <p:cNvSpPr>
            <a:spLocks noGrp="1"/>
          </p:cNvSpPr>
          <p:nvPr>
            <p:ph type="ftr" sz="quarter" idx="17"/>
          </p:nvPr>
        </p:nvSpPr>
        <p:spPr/>
        <p:txBody>
          <a:bodyPr/>
          <a:lstStyle/>
          <a:p>
            <a:endParaRPr lang="en-GB"/>
          </a:p>
        </p:txBody>
      </p:sp>
    </p:spTree>
    <p:extLst>
      <p:ext uri="{BB962C8B-B14F-4D97-AF65-F5344CB8AC3E}">
        <p14:creationId xmlns:p14="http://schemas.microsoft.com/office/powerpoint/2010/main" val="158404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0" y="0"/>
            <a:ext cx="831273"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0" y="0"/>
            <a:ext cx="831273"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grpSp>
        <p:nvGrpSpPr>
          <p:cNvPr id="21" name="grid" hidden="1"/>
          <p:cNvGrpSpPr>
            <a:grpSpLocks/>
          </p:cNvGrpSpPr>
          <p:nvPr>
            <p:custDataLst>
              <p:tags r:id="rId1"/>
            </p:custDataLst>
          </p:nvPr>
        </p:nvGrpSpPr>
        <p:grpSpPr>
          <a:xfrm>
            <a:off x="482138" y="605118"/>
            <a:ext cx="8997697" cy="6711697"/>
            <a:chOff x="530352" y="685800"/>
            <a:chExt cx="8997696" cy="6711696"/>
          </a:xfrm>
        </p:grpSpPr>
        <p:sp>
          <p:nvSpPr>
            <p:cNvPr id="31" name="Footer block" hidden="1"/>
            <p:cNvSpPr>
              <a:spLocks noChangeArrowheads="1"/>
            </p:cNvSpPr>
            <p:nvPr/>
          </p:nvSpPr>
          <p:spPr bwMode="gray">
            <a:xfrm>
              <a:off x="530352" y="6784848"/>
              <a:ext cx="8997696"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819158">
                <a:defRPr/>
              </a:pPr>
              <a:endParaRPr lang="en-GB" dirty="0"/>
            </a:p>
          </p:txBody>
        </p:sp>
        <p:sp>
          <p:nvSpPr>
            <p:cNvPr id="32" name="Title block" hidden="1"/>
            <p:cNvSpPr>
              <a:spLocks noChangeArrowheads="1"/>
            </p:cNvSpPr>
            <p:nvPr/>
          </p:nvSpPr>
          <p:spPr bwMode="gray">
            <a:xfrm>
              <a:off x="530352" y="1143000"/>
              <a:ext cx="8997696"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819158">
                <a:defRPr/>
              </a:pPr>
              <a:endParaRPr lang="en-GB" dirty="0"/>
            </a:p>
          </p:txBody>
        </p:sp>
        <p:sp>
          <p:nvSpPr>
            <p:cNvPr id="33" name="Header block" hidden="1"/>
            <p:cNvSpPr>
              <a:spLocks noChangeArrowheads="1"/>
            </p:cNvSpPr>
            <p:nvPr/>
          </p:nvSpPr>
          <p:spPr bwMode="gray">
            <a:xfrm>
              <a:off x="530352" y="685800"/>
              <a:ext cx="8997696"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719435">
                <a:buSzPct val="90000"/>
                <a:defRPr/>
              </a:pPr>
              <a:endParaRPr lang="en-GB" sz="1300" dirty="0">
                <a:solidFill>
                  <a:schemeClr val="folHlink"/>
                </a:solidFill>
                <a:cs typeface="Arial" charset="0"/>
              </a:endParaRPr>
            </a:p>
          </p:txBody>
        </p:sp>
        <p:grpSp>
          <p:nvGrpSpPr>
            <p:cNvPr id="34" name="Group 600" hidden="1"/>
            <p:cNvGrpSpPr/>
            <p:nvPr userDrawn="1"/>
          </p:nvGrpSpPr>
          <p:grpSpPr>
            <a:xfrm>
              <a:off x="530352" y="6016752"/>
              <a:ext cx="8997696" cy="612648"/>
              <a:chOff x="530352" y="6016752"/>
              <a:chExt cx="8997696" cy="612648"/>
            </a:xfrm>
          </p:grpSpPr>
          <p:sp>
            <p:nvSpPr>
              <p:cNvPr id="70" name="Content block 606" hidden="1"/>
              <p:cNvSpPr>
                <a:spLocks noChangeArrowheads="1"/>
              </p:cNvSpPr>
              <p:nvPr/>
            </p:nvSpPr>
            <p:spPr bwMode="gray">
              <a:xfrm>
                <a:off x="8156448"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1"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2"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3" name="Content block 603" hidden="1"/>
              <p:cNvSpPr>
                <a:spLocks noChangeArrowheads="1"/>
              </p:cNvSpPr>
              <p:nvPr/>
            </p:nvSpPr>
            <p:spPr bwMode="gray">
              <a:xfrm>
                <a:off x="3584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4" name="Content block 602" hidden="1"/>
              <p:cNvSpPr>
                <a:spLocks noChangeArrowheads="1"/>
              </p:cNvSpPr>
              <p:nvPr/>
            </p:nvSpPr>
            <p:spPr bwMode="gray">
              <a:xfrm>
                <a:off x="2057400"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5" name="Content block 601" hidden="1"/>
              <p:cNvSpPr>
                <a:spLocks noChangeArrowheads="1"/>
              </p:cNvSpPr>
              <p:nvPr/>
            </p:nvSpPr>
            <p:spPr bwMode="gray">
              <a:xfrm>
                <a:off x="530352"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5" name="Group 500" hidden="1"/>
            <p:cNvGrpSpPr/>
            <p:nvPr userDrawn="1"/>
          </p:nvGrpSpPr>
          <p:grpSpPr>
            <a:xfrm>
              <a:off x="530352" y="5257800"/>
              <a:ext cx="8997696" cy="612648"/>
              <a:chOff x="530352" y="5257800"/>
              <a:chExt cx="8997696" cy="612648"/>
            </a:xfrm>
          </p:grpSpPr>
          <p:sp>
            <p:nvSpPr>
              <p:cNvPr id="64" name="Content block 506" hidden="1"/>
              <p:cNvSpPr>
                <a:spLocks noChangeArrowheads="1"/>
              </p:cNvSpPr>
              <p:nvPr/>
            </p:nvSpPr>
            <p:spPr bwMode="gray">
              <a:xfrm>
                <a:off x="8156448"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5"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6"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7" name="Content block 503" hidden="1"/>
              <p:cNvSpPr>
                <a:spLocks noChangeArrowheads="1"/>
              </p:cNvSpPr>
              <p:nvPr/>
            </p:nvSpPr>
            <p:spPr bwMode="gray">
              <a:xfrm>
                <a:off x="3584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8" name="Content block 502" hidden="1"/>
              <p:cNvSpPr>
                <a:spLocks noChangeArrowheads="1"/>
              </p:cNvSpPr>
              <p:nvPr/>
            </p:nvSpPr>
            <p:spPr bwMode="gray">
              <a:xfrm>
                <a:off x="2057400"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9" name="Content block 501" hidden="1"/>
              <p:cNvSpPr>
                <a:spLocks noChangeArrowheads="1"/>
              </p:cNvSpPr>
              <p:nvPr/>
            </p:nvSpPr>
            <p:spPr bwMode="gray">
              <a:xfrm>
                <a:off x="530352"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6" name="Group 400" hidden="1"/>
            <p:cNvGrpSpPr/>
            <p:nvPr userDrawn="1"/>
          </p:nvGrpSpPr>
          <p:grpSpPr>
            <a:xfrm>
              <a:off x="530352" y="4498848"/>
              <a:ext cx="8997696" cy="612648"/>
              <a:chOff x="530352" y="4498848"/>
              <a:chExt cx="8997696" cy="612648"/>
            </a:xfrm>
          </p:grpSpPr>
          <p:sp>
            <p:nvSpPr>
              <p:cNvPr id="58" name="Content block 406" hidden="1"/>
              <p:cNvSpPr>
                <a:spLocks noChangeArrowheads="1"/>
              </p:cNvSpPr>
              <p:nvPr/>
            </p:nvSpPr>
            <p:spPr bwMode="gray">
              <a:xfrm>
                <a:off x="8156448"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9"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0"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1" name="Content block 403" hidden="1"/>
              <p:cNvSpPr>
                <a:spLocks noChangeArrowheads="1"/>
              </p:cNvSpPr>
              <p:nvPr/>
            </p:nvSpPr>
            <p:spPr bwMode="gray">
              <a:xfrm>
                <a:off x="3584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2" name="Content block 402" hidden="1"/>
              <p:cNvSpPr>
                <a:spLocks noChangeArrowheads="1"/>
              </p:cNvSpPr>
              <p:nvPr/>
            </p:nvSpPr>
            <p:spPr bwMode="gray">
              <a:xfrm>
                <a:off x="2057400"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3" name="Content block 401" hidden="1"/>
              <p:cNvSpPr>
                <a:spLocks noChangeArrowheads="1"/>
              </p:cNvSpPr>
              <p:nvPr/>
            </p:nvSpPr>
            <p:spPr bwMode="gray">
              <a:xfrm>
                <a:off x="530352"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7" name="Group 300" hidden="1"/>
            <p:cNvGrpSpPr/>
            <p:nvPr userDrawn="1"/>
          </p:nvGrpSpPr>
          <p:grpSpPr>
            <a:xfrm>
              <a:off x="530352" y="3730752"/>
              <a:ext cx="8997696" cy="612648"/>
              <a:chOff x="530352" y="3730752"/>
              <a:chExt cx="8997696" cy="612648"/>
            </a:xfrm>
          </p:grpSpPr>
          <p:sp>
            <p:nvSpPr>
              <p:cNvPr id="52" name="Content block 306" hidden="1"/>
              <p:cNvSpPr>
                <a:spLocks noChangeArrowheads="1"/>
              </p:cNvSpPr>
              <p:nvPr/>
            </p:nvSpPr>
            <p:spPr bwMode="gray">
              <a:xfrm>
                <a:off x="8156448"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3"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4"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5" name="Content block 303" hidden="1"/>
              <p:cNvSpPr>
                <a:spLocks noChangeArrowheads="1"/>
              </p:cNvSpPr>
              <p:nvPr/>
            </p:nvSpPr>
            <p:spPr bwMode="gray">
              <a:xfrm>
                <a:off x="3584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6" name="Content block 302" hidden="1"/>
              <p:cNvSpPr>
                <a:spLocks noChangeArrowheads="1"/>
              </p:cNvSpPr>
              <p:nvPr/>
            </p:nvSpPr>
            <p:spPr bwMode="gray">
              <a:xfrm>
                <a:off x="2057400"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7" name="Content block 301" hidden="1"/>
              <p:cNvSpPr>
                <a:spLocks noChangeArrowheads="1"/>
              </p:cNvSpPr>
              <p:nvPr/>
            </p:nvSpPr>
            <p:spPr bwMode="gray">
              <a:xfrm>
                <a:off x="530352"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8" name="Group 200" hidden="1"/>
            <p:cNvGrpSpPr/>
            <p:nvPr userDrawn="1"/>
          </p:nvGrpSpPr>
          <p:grpSpPr>
            <a:xfrm>
              <a:off x="530352" y="2971800"/>
              <a:ext cx="8997696" cy="612648"/>
              <a:chOff x="530352" y="2971800"/>
              <a:chExt cx="8997696" cy="612648"/>
            </a:xfrm>
          </p:grpSpPr>
          <p:sp>
            <p:nvSpPr>
              <p:cNvPr id="46" name="Content block 206" hidden="1"/>
              <p:cNvSpPr>
                <a:spLocks noChangeArrowheads="1"/>
              </p:cNvSpPr>
              <p:nvPr/>
            </p:nvSpPr>
            <p:spPr bwMode="gray">
              <a:xfrm>
                <a:off x="8156448"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7"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8"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9" name="Content block 203" hidden="1"/>
              <p:cNvSpPr>
                <a:spLocks noChangeArrowheads="1"/>
              </p:cNvSpPr>
              <p:nvPr/>
            </p:nvSpPr>
            <p:spPr bwMode="gray">
              <a:xfrm>
                <a:off x="3584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0" name="Content block 202" hidden="1"/>
              <p:cNvSpPr>
                <a:spLocks noChangeArrowheads="1"/>
              </p:cNvSpPr>
              <p:nvPr/>
            </p:nvSpPr>
            <p:spPr bwMode="gray">
              <a:xfrm>
                <a:off x="2057400"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1" name="Content block 201" hidden="1"/>
              <p:cNvSpPr>
                <a:spLocks noChangeArrowheads="1"/>
              </p:cNvSpPr>
              <p:nvPr/>
            </p:nvSpPr>
            <p:spPr bwMode="gray">
              <a:xfrm>
                <a:off x="530352"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9" name="Group 100" hidden="1"/>
            <p:cNvGrpSpPr/>
            <p:nvPr userDrawn="1"/>
          </p:nvGrpSpPr>
          <p:grpSpPr>
            <a:xfrm>
              <a:off x="530352" y="2212848"/>
              <a:ext cx="8997696" cy="612648"/>
              <a:chOff x="530352" y="2212848"/>
              <a:chExt cx="8997696" cy="612648"/>
            </a:xfrm>
          </p:grpSpPr>
          <p:sp>
            <p:nvSpPr>
              <p:cNvPr id="40" name="Content block 106" hidden="1"/>
              <p:cNvSpPr>
                <a:spLocks noChangeArrowheads="1"/>
              </p:cNvSpPr>
              <p:nvPr/>
            </p:nvSpPr>
            <p:spPr bwMode="gray">
              <a:xfrm>
                <a:off x="8156448"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1"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2"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3"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4" name="Content block 102" hidden="1"/>
              <p:cNvSpPr>
                <a:spLocks noChangeArrowheads="1"/>
              </p:cNvSpPr>
              <p:nvPr/>
            </p:nvSpPr>
            <p:spPr bwMode="gray">
              <a:xfrm>
                <a:off x="2057400"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5" name="Content block 101" hidden="1"/>
              <p:cNvSpPr>
                <a:spLocks noChangeArrowheads="1"/>
              </p:cNvSpPr>
              <p:nvPr/>
            </p:nvSpPr>
            <p:spPr bwMode="gray">
              <a:xfrm>
                <a:off x="530352"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sp>
        <p:nvSpPr>
          <p:cNvPr id="6" name="Title 5"/>
          <p:cNvSpPr>
            <a:spLocks noGrp="1"/>
          </p:cNvSpPr>
          <p:nvPr>
            <p:ph type="title"/>
          </p:nvPr>
        </p:nvSpPr>
        <p:spPr/>
        <p:txBody>
          <a:bodyPr/>
          <a:lstStyle/>
          <a:p>
            <a:r>
              <a:rPr lang="en-US" i="0" dirty="0">
                <a:latin typeface="Arial Narrow" panose="020B0606020202030204" pitchFamily="34" charset="0"/>
              </a:rPr>
              <a:t>2. Professional Experience</a:t>
            </a:r>
            <a:r>
              <a:rPr lang="en-GB" dirty="0" smtClean="0"/>
              <a:t/>
            </a:r>
            <a:br>
              <a:rPr lang="en-GB" dirty="0" smtClean="0"/>
            </a:br>
            <a:endParaRPr lang="en-GB" dirty="0"/>
          </a:p>
        </p:txBody>
      </p:sp>
      <p:sp>
        <p:nvSpPr>
          <p:cNvPr id="77" name="Text Box 4"/>
          <p:cNvSpPr txBox="1">
            <a:spLocks noChangeArrowheads="1"/>
          </p:cNvSpPr>
          <p:nvPr/>
        </p:nvSpPr>
        <p:spPr bwMode="auto">
          <a:xfrm>
            <a:off x="494439" y="1766574"/>
            <a:ext cx="8092374" cy="3759130"/>
          </a:xfrm>
          <a:prstGeom prst="rect">
            <a:avLst/>
          </a:prstGeom>
          <a:noFill/>
          <a:ln w="9525">
            <a:solidFill>
              <a:schemeClr val="tx2"/>
            </a:solidFill>
            <a:miter lim="800000"/>
            <a:headEnd/>
            <a:tailEnd/>
          </a:ln>
        </p:spPr>
        <p:txBody>
          <a:bodyPr lIns="69065" tIns="34532" rIns="69065" bIns="34532"/>
          <a:lstStyle/>
          <a:p>
            <a:pPr>
              <a:spcBef>
                <a:spcPts val="449"/>
              </a:spcBef>
              <a:buClr>
                <a:srgbClr val="2B2F86"/>
              </a:buClr>
            </a:pPr>
            <a:r>
              <a:rPr lang="en-GB" sz="1400" dirty="0" smtClean="0">
                <a:latin typeface="Arial Narrow"/>
              </a:rPr>
              <a:t>2010 - 2013	</a:t>
            </a:r>
            <a:r>
              <a:rPr lang="en-GB" sz="1400" b="1" dirty="0" smtClean="0">
                <a:latin typeface="Arial Narrow"/>
              </a:rPr>
              <a:t>Manager </a:t>
            </a:r>
            <a:r>
              <a:rPr lang="en-GB" sz="1400" dirty="0" smtClean="0">
                <a:latin typeface="Arial Narrow"/>
              </a:rPr>
              <a:t>Process Optimization, Business Transformation Group, Focus on business improvement,</a:t>
            </a:r>
          </a:p>
          <a:p>
            <a:pPr>
              <a:spcBef>
                <a:spcPts val="449"/>
              </a:spcBef>
              <a:buClr>
                <a:srgbClr val="2B2F86"/>
              </a:buClr>
            </a:pPr>
            <a:r>
              <a:rPr lang="en-GB" sz="1400" dirty="0" smtClean="0">
                <a:latin typeface="Arial Narrow"/>
              </a:rPr>
              <a:t>                      </a:t>
            </a:r>
            <a:r>
              <a:rPr lang="en-GB" sz="1400" b="1" i="1" dirty="0" err="1" smtClean="0">
                <a:latin typeface="Arial Narrow"/>
              </a:rPr>
              <a:t>MegaAwesome</a:t>
            </a:r>
            <a:r>
              <a:rPr lang="en-GB" sz="1400" b="1" i="1" dirty="0" smtClean="0">
                <a:latin typeface="Arial Narrow"/>
              </a:rPr>
              <a:t> Company</a:t>
            </a:r>
          </a:p>
          <a:p>
            <a:pPr>
              <a:spcBef>
                <a:spcPts val="449"/>
              </a:spcBef>
              <a:buClr>
                <a:srgbClr val="2B2F86"/>
              </a:buClr>
            </a:pPr>
            <a:r>
              <a:rPr lang="en-GB" sz="1400" dirty="0" smtClean="0">
                <a:latin typeface="Arial Narrow"/>
              </a:rPr>
              <a:t>2006 - 2010	</a:t>
            </a:r>
            <a:r>
              <a:rPr lang="en-GB" sz="1400" b="1" dirty="0" smtClean="0">
                <a:latin typeface="Arial Narrow"/>
              </a:rPr>
              <a:t>APM</a:t>
            </a:r>
            <a:r>
              <a:rPr lang="en-GB" sz="1400" dirty="0" smtClean="0">
                <a:latin typeface="Arial Narrow"/>
              </a:rPr>
              <a:t>, led and was involved in many OPEX analysis, projects and programs for clients across the globe </a:t>
            </a:r>
          </a:p>
          <a:p>
            <a:pPr>
              <a:spcBef>
                <a:spcPts val="449"/>
              </a:spcBef>
              <a:buClr>
                <a:srgbClr val="2B2F86"/>
              </a:buClr>
            </a:pPr>
            <a:r>
              <a:rPr lang="en-GB" sz="1400" dirty="0" smtClean="0">
                <a:latin typeface="Arial Narrow"/>
              </a:rPr>
              <a:t>                      spanning many sectors and ranging from local single site programs to global multi-site, multi-country </a:t>
            </a:r>
          </a:p>
          <a:p>
            <a:pPr>
              <a:spcBef>
                <a:spcPts val="449"/>
              </a:spcBef>
              <a:buClr>
                <a:srgbClr val="2B2F86"/>
              </a:buClr>
            </a:pPr>
            <a:r>
              <a:rPr lang="en-GB" sz="1400" dirty="0" smtClean="0">
                <a:latin typeface="Arial Narrow"/>
              </a:rPr>
              <a:t>                      projects</a:t>
            </a:r>
            <a:r>
              <a:rPr lang="en-GB" sz="1400" b="1" dirty="0" smtClean="0">
                <a:latin typeface="Arial Narrow"/>
              </a:rPr>
              <a:t>, </a:t>
            </a:r>
            <a:r>
              <a:rPr lang="en-GB" sz="1400" b="1" i="1" dirty="0" smtClean="0">
                <a:latin typeface="Arial Narrow"/>
              </a:rPr>
              <a:t>Cool Company</a:t>
            </a:r>
          </a:p>
          <a:p>
            <a:pPr>
              <a:spcBef>
                <a:spcPts val="449"/>
              </a:spcBef>
              <a:buClr>
                <a:srgbClr val="2B2F86"/>
              </a:buClr>
            </a:pPr>
            <a:r>
              <a:rPr lang="en-GB" sz="1400" dirty="0" smtClean="0">
                <a:latin typeface="Arial Narrow"/>
              </a:rPr>
              <a:t>2003 - 2006   </a:t>
            </a:r>
            <a:r>
              <a:rPr lang="en-GB" sz="1400" b="1" dirty="0" smtClean="0">
                <a:latin typeface="Arial Narrow"/>
              </a:rPr>
              <a:t>Manager  Industrial Engineering </a:t>
            </a:r>
            <a:r>
              <a:rPr lang="en-GB" sz="1400" dirty="0" smtClean="0">
                <a:latin typeface="Arial Narrow"/>
              </a:rPr>
              <a:t>After-Sales Logistics,  Focusing on Warehouse  Optimization,</a:t>
            </a:r>
          </a:p>
          <a:p>
            <a:pPr>
              <a:spcBef>
                <a:spcPts val="449"/>
              </a:spcBef>
              <a:buClr>
                <a:srgbClr val="2B2F86"/>
              </a:buClr>
            </a:pPr>
            <a:r>
              <a:rPr lang="en-GB" sz="1400" dirty="0" smtClean="0">
                <a:latin typeface="Arial Narrow"/>
              </a:rPr>
              <a:t>                      CIP and MTM Implementation in German After-Sales-Logistic  </a:t>
            </a:r>
            <a:r>
              <a:rPr lang="en-GB" sz="1400" dirty="0" err="1" smtClean="0">
                <a:latin typeface="Arial Narrow"/>
              </a:rPr>
              <a:t>Centers</a:t>
            </a:r>
            <a:r>
              <a:rPr lang="en-GB" sz="1400" dirty="0" smtClean="0">
                <a:latin typeface="Arial Narrow"/>
              </a:rPr>
              <a:t>  (LCs) of the </a:t>
            </a:r>
            <a:r>
              <a:rPr lang="en-GB" sz="1400" b="1" i="1" dirty="0" smtClean="0">
                <a:latin typeface="Arial Narrow"/>
              </a:rPr>
              <a:t>Big Company</a:t>
            </a:r>
          </a:p>
          <a:p>
            <a:pPr>
              <a:spcBef>
                <a:spcPts val="449"/>
              </a:spcBef>
              <a:buClr>
                <a:srgbClr val="2B2F86"/>
              </a:buClr>
            </a:pPr>
            <a:r>
              <a:rPr lang="en-GB" sz="1400" dirty="0" smtClean="0">
                <a:latin typeface="Arial Narrow"/>
              </a:rPr>
              <a:t>2001 - 2003 	</a:t>
            </a:r>
            <a:r>
              <a:rPr lang="en-GB" sz="1400" b="1" dirty="0" smtClean="0">
                <a:latin typeface="Arial Narrow"/>
              </a:rPr>
              <a:t>Junior Consultant </a:t>
            </a:r>
            <a:r>
              <a:rPr lang="en-GB" sz="1400" dirty="0" smtClean="0">
                <a:latin typeface="Arial Narrow"/>
              </a:rPr>
              <a:t>Marketing, After-Sales, Special Service Tools, </a:t>
            </a:r>
            <a:r>
              <a:rPr lang="en-GB" sz="1400" b="1" i="1" dirty="0" err="1" smtClean="0">
                <a:latin typeface="Arial Narrow"/>
              </a:rPr>
              <a:t>MidMarket</a:t>
            </a:r>
            <a:r>
              <a:rPr lang="en-GB" sz="1400" b="1" i="1" dirty="0" smtClean="0">
                <a:latin typeface="Arial Narrow"/>
              </a:rPr>
              <a:t> Company</a:t>
            </a:r>
          </a:p>
          <a:p>
            <a:pPr>
              <a:spcBef>
                <a:spcPts val="449"/>
              </a:spcBef>
              <a:buClr>
                <a:srgbClr val="2B2F86"/>
              </a:buClr>
            </a:pPr>
            <a:r>
              <a:rPr lang="en-GB" sz="1400" dirty="0" smtClean="0">
                <a:latin typeface="Arial Narrow"/>
              </a:rPr>
              <a:t>2001 - 2003 	</a:t>
            </a:r>
            <a:r>
              <a:rPr lang="en-GB" sz="1400" b="1" dirty="0" smtClean="0">
                <a:latin typeface="Arial Narrow"/>
              </a:rPr>
              <a:t>Master of Business Administration</a:t>
            </a:r>
            <a:r>
              <a:rPr lang="en-GB" sz="1400" dirty="0" smtClean="0">
                <a:latin typeface="Arial Narrow"/>
              </a:rPr>
              <a:t>, Steinbeis University for business administration &amp; international</a:t>
            </a:r>
          </a:p>
          <a:p>
            <a:pPr>
              <a:spcBef>
                <a:spcPts val="449"/>
              </a:spcBef>
              <a:buClr>
                <a:srgbClr val="2B2F86"/>
              </a:buClr>
            </a:pPr>
            <a:r>
              <a:rPr lang="en-GB" sz="1400" dirty="0" smtClean="0">
                <a:latin typeface="Arial Narrow"/>
              </a:rPr>
              <a:t>                       Entrepreneurship, Rigil-7, Postgraduate  Study in Cooperation </a:t>
            </a:r>
            <a:r>
              <a:rPr lang="en-GB" sz="1400" i="1" dirty="0" smtClean="0">
                <a:latin typeface="Arial Narrow"/>
              </a:rPr>
              <a:t>with </a:t>
            </a:r>
            <a:r>
              <a:rPr lang="en-GB" sz="1400" b="1" i="1" dirty="0" smtClean="0">
                <a:latin typeface="Arial Narrow"/>
              </a:rPr>
              <a:t>Generous Company</a:t>
            </a:r>
          </a:p>
          <a:p>
            <a:pPr>
              <a:spcBef>
                <a:spcPts val="449"/>
              </a:spcBef>
              <a:buClr>
                <a:srgbClr val="2B2F86"/>
              </a:buClr>
            </a:pPr>
            <a:r>
              <a:rPr lang="en-GB" sz="1400" dirty="0" smtClean="0">
                <a:latin typeface="Arial Narrow"/>
              </a:rPr>
              <a:t>1998 - 2001 	</a:t>
            </a:r>
            <a:r>
              <a:rPr lang="en-GB" sz="1400" b="1" dirty="0" smtClean="0">
                <a:latin typeface="Arial Narrow"/>
              </a:rPr>
              <a:t>Bachelor’s Degree</a:t>
            </a:r>
            <a:r>
              <a:rPr lang="en-GB" sz="1400" dirty="0" smtClean="0">
                <a:latin typeface="Arial Narrow"/>
              </a:rPr>
              <a:t>,  University of Academia, School of Hard Knocks</a:t>
            </a:r>
          </a:p>
          <a:p>
            <a:pPr>
              <a:spcBef>
                <a:spcPts val="449"/>
              </a:spcBef>
              <a:buClr>
                <a:srgbClr val="2B2F86"/>
              </a:buClr>
            </a:pPr>
            <a:r>
              <a:rPr lang="en-GB" sz="1400" dirty="0" smtClean="0">
                <a:latin typeface="Arial Narrow"/>
              </a:rPr>
              <a:t>                       Apprentice Position, </a:t>
            </a:r>
            <a:r>
              <a:rPr lang="en-GB" sz="1400" b="1" i="1" dirty="0" err="1" smtClean="0">
                <a:latin typeface="Arial Narrow"/>
              </a:rPr>
              <a:t>LearnWhileDoing</a:t>
            </a:r>
            <a:r>
              <a:rPr lang="en-GB" sz="1400" b="1" i="1" dirty="0" smtClean="0">
                <a:latin typeface="Arial Narrow"/>
              </a:rPr>
              <a:t> Company</a:t>
            </a:r>
            <a:r>
              <a:rPr lang="en-GB" sz="1400" dirty="0" smtClean="0">
                <a:latin typeface="Arial Narrow"/>
              </a:rPr>
              <a:t>, (Member of Transition Group)</a:t>
            </a:r>
          </a:p>
          <a:p>
            <a:pPr marL="259281" indent="-259281">
              <a:lnSpc>
                <a:spcPct val="80000"/>
              </a:lnSpc>
              <a:spcBef>
                <a:spcPts val="449"/>
              </a:spcBef>
              <a:buClr>
                <a:srgbClr val="2B2F86"/>
              </a:buClr>
              <a:buFont typeface="Arial" charset="0"/>
              <a:buChar char="–"/>
            </a:pPr>
            <a:endParaRPr lang="en-GB" sz="900" dirty="0">
              <a:solidFill>
                <a:srgbClr val="2B3086"/>
              </a:solidFill>
              <a:latin typeface="Arial Narrow"/>
            </a:endParaRPr>
          </a:p>
        </p:txBody>
      </p:sp>
      <p:sp>
        <p:nvSpPr>
          <p:cNvPr id="12" name="Date Placeholder 11"/>
          <p:cNvSpPr>
            <a:spLocks noGrp="1"/>
          </p:cNvSpPr>
          <p:nvPr>
            <p:ph type="dt" sz="half" idx="16"/>
          </p:nvPr>
        </p:nvSpPr>
        <p:spPr/>
        <p:txBody>
          <a:bodyPr/>
          <a:lstStyle/>
          <a:p>
            <a:endParaRPr lang="en-GB"/>
          </a:p>
        </p:txBody>
      </p:sp>
      <p:sp>
        <p:nvSpPr>
          <p:cNvPr id="13" name="Footer Placeholder 12"/>
          <p:cNvSpPr>
            <a:spLocks noGrp="1"/>
          </p:cNvSpPr>
          <p:nvPr>
            <p:ph type="ftr" sz="quarter" idx="17"/>
          </p:nvPr>
        </p:nvSpPr>
        <p:spPr/>
        <p:txBody>
          <a:bodyPr/>
          <a:lstStyle/>
          <a:p>
            <a:endParaRPr lang="en-GB"/>
          </a:p>
        </p:txBody>
      </p:sp>
    </p:spTree>
    <p:extLst>
      <p:ext uri="{BB962C8B-B14F-4D97-AF65-F5344CB8AC3E}">
        <p14:creationId xmlns:p14="http://schemas.microsoft.com/office/powerpoint/2010/main" val="36328772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0" y="0"/>
            <a:ext cx="831273"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0" y="0"/>
            <a:ext cx="831273"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grpSp>
        <p:nvGrpSpPr>
          <p:cNvPr id="21" name="grid" hidden="1"/>
          <p:cNvGrpSpPr>
            <a:grpSpLocks/>
          </p:cNvGrpSpPr>
          <p:nvPr>
            <p:custDataLst>
              <p:tags r:id="rId1"/>
            </p:custDataLst>
          </p:nvPr>
        </p:nvGrpSpPr>
        <p:grpSpPr>
          <a:xfrm>
            <a:off x="482138" y="605118"/>
            <a:ext cx="8997697" cy="6711697"/>
            <a:chOff x="530352" y="685800"/>
            <a:chExt cx="8997696" cy="6711696"/>
          </a:xfrm>
        </p:grpSpPr>
        <p:sp>
          <p:nvSpPr>
            <p:cNvPr id="31" name="Footer block" hidden="1"/>
            <p:cNvSpPr>
              <a:spLocks noChangeArrowheads="1"/>
            </p:cNvSpPr>
            <p:nvPr/>
          </p:nvSpPr>
          <p:spPr bwMode="gray">
            <a:xfrm>
              <a:off x="530352" y="6784848"/>
              <a:ext cx="8997696"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819158">
                <a:defRPr/>
              </a:pPr>
              <a:endParaRPr lang="en-GB" dirty="0"/>
            </a:p>
          </p:txBody>
        </p:sp>
        <p:sp>
          <p:nvSpPr>
            <p:cNvPr id="32" name="Title block" hidden="1"/>
            <p:cNvSpPr>
              <a:spLocks noChangeArrowheads="1"/>
            </p:cNvSpPr>
            <p:nvPr/>
          </p:nvSpPr>
          <p:spPr bwMode="gray">
            <a:xfrm>
              <a:off x="530352" y="1143000"/>
              <a:ext cx="8997696"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819158">
                <a:defRPr/>
              </a:pPr>
              <a:endParaRPr lang="en-GB" dirty="0"/>
            </a:p>
          </p:txBody>
        </p:sp>
        <p:sp>
          <p:nvSpPr>
            <p:cNvPr id="33" name="Header block" hidden="1"/>
            <p:cNvSpPr>
              <a:spLocks noChangeArrowheads="1"/>
            </p:cNvSpPr>
            <p:nvPr/>
          </p:nvSpPr>
          <p:spPr bwMode="gray">
            <a:xfrm>
              <a:off x="530352" y="685800"/>
              <a:ext cx="8997696"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719435">
                <a:buSzPct val="90000"/>
                <a:defRPr/>
              </a:pPr>
              <a:endParaRPr lang="en-GB" sz="1300" dirty="0">
                <a:solidFill>
                  <a:schemeClr val="folHlink"/>
                </a:solidFill>
                <a:cs typeface="Arial" charset="0"/>
              </a:endParaRPr>
            </a:p>
          </p:txBody>
        </p:sp>
        <p:grpSp>
          <p:nvGrpSpPr>
            <p:cNvPr id="34" name="Group 600" hidden="1"/>
            <p:cNvGrpSpPr/>
            <p:nvPr userDrawn="1"/>
          </p:nvGrpSpPr>
          <p:grpSpPr>
            <a:xfrm>
              <a:off x="530352" y="6016752"/>
              <a:ext cx="8997696" cy="612648"/>
              <a:chOff x="530352" y="6016752"/>
              <a:chExt cx="8997696" cy="612648"/>
            </a:xfrm>
          </p:grpSpPr>
          <p:sp>
            <p:nvSpPr>
              <p:cNvPr id="70" name="Content block 606" hidden="1"/>
              <p:cNvSpPr>
                <a:spLocks noChangeArrowheads="1"/>
              </p:cNvSpPr>
              <p:nvPr/>
            </p:nvSpPr>
            <p:spPr bwMode="gray">
              <a:xfrm>
                <a:off x="8156448"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1"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2"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3" name="Content block 603" hidden="1"/>
              <p:cNvSpPr>
                <a:spLocks noChangeArrowheads="1"/>
              </p:cNvSpPr>
              <p:nvPr/>
            </p:nvSpPr>
            <p:spPr bwMode="gray">
              <a:xfrm>
                <a:off x="3584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4" name="Content block 602" hidden="1"/>
              <p:cNvSpPr>
                <a:spLocks noChangeArrowheads="1"/>
              </p:cNvSpPr>
              <p:nvPr/>
            </p:nvSpPr>
            <p:spPr bwMode="gray">
              <a:xfrm>
                <a:off x="2057400"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5" name="Content block 601" hidden="1"/>
              <p:cNvSpPr>
                <a:spLocks noChangeArrowheads="1"/>
              </p:cNvSpPr>
              <p:nvPr/>
            </p:nvSpPr>
            <p:spPr bwMode="gray">
              <a:xfrm>
                <a:off x="530352"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5" name="Group 500" hidden="1"/>
            <p:cNvGrpSpPr/>
            <p:nvPr userDrawn="1"/>
          </p:nvGrpSpPr>
          <p:grpSpPr>
            <a:xfrm>
              <a:off x="530352" y="5257800"/>
              <a:ext cx="8997696" cy="612648"/>
              <a:chOff x="530352" y="5257800"/>
              <a:chExt cx="8997696" cy="612648"/>
            </a:xfrm>
          </p:grpSpPr>
          <p:sp>
            <p:nvSpPr>
              <p:cNvPr id="64" name="Content block 506" hidden="1"/>
              <p:cNvSpPr>
                <a:spLocks noChangeArrowheads="1"/>
              </p:cNvSpPr>
              <p:nvPr/>
            </p:nvSpPr>
            <p:spPr bwMode="gray">
              <a:xfrm>
                <a:off x="8156448"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5"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6"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7" name="Content block 503" hidden="1"/>
              <p:cNvSpPr>
                <a:spLocks noChangeArrowheads="1"/>
              </p:cNvSpPr>
              <p:nvPr/>
            </p:nvSpPr>
            <p:spPr bwMode="gray">
              <a:xfrm>
                <a:off x="3584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8" name="Content block 502" hidden="1"/>
              <p:cNvSpPr>
                <a:spLocks noChangeArrowheads="1"/>
              </p:cNvSpPr>
              <p:nvPr/>
            </p:nvSpPr>
            <p:spPr bwMode="gray">
              <a:xfrm>
                <a:off x="2057400"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9" name="Content block 501" hidden="1"/>
              <p:cNvSpPr>
                <a:spLocks noChangeArrowheads="1"/>
              </p:cNvSpPr>
              <p:nvPr/>
            </p:nvSpPr>
            <p:spPr bwMode="gray">
              <a:xfrm>
                <a:off x="530352"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6" name="Group 400" hidden="1"/>
            <p:cNvGrpSpPr/>
            <p:nvPr userDrawn="1"/>
          </p:nvGrpSpPr>
          <p:grpSpPr>
            <a:xfrm>
              <a:off x="530352" y="4498848"/>
              <a:ext cx="8997696" cy="612648"/>
              <a:chOff x="530352" y="4498848"/>
              <a:chExt cx="8997696" cy="612648"/>
            </a:xfrm>
          </p:grpSpPr>
          <p:sp>
            <p:nvSpPr>
              <p:cNvPr id="58" name="Content block 406" hidden="1"/>
              <p:cNvSpPr>
                <a:spLocks noChangeArrowheads="1"/>
              </p:cNvSpPr>
              <p:nvPr/>
            </p:nvSpPr>
            <p:spPr bwMode="gray">
              <a:xfrm>
                <a:off x="8156448"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9"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0"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1" name="Content block 403" hidden="1"/>
              <p:cNvSpPr>
                <a:spLocks noChangeArrowheads="1"/>
              </p:cNvSpPr>
              <p:nvPr/>
            </p:nvSpPr>
            <p:spPr bwMode="gray">
              <a:xfrm>
                <a:off x="3584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2" name="Content block 402" hidden="1"/>
              <p:cNvSpPr>
                <a:spLocks noChangeArrowheads="1"/>
              </p:cNvSpPr>
              <p:nvPr/>
            </p:nvSpPr>
            <p:spPr bwMode="gray">
              <a:xfrm>
                <a:off x="2057400"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3" name="Content block 401" hidden="1"/>
              <p:cNvSpPr>
                <a:spLocks noChangeArrowheads="1"/>
              </p:cNvSpPr>
              <p:nvPr/>
            </p:nvSpPr>
            <p:spPr bwMode="gray">
              <a:xfrm>
                <a:off x="530352"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7" name="Group 300" hidden="1"/>
            <p:cNvGrpSpPr/>
            <p:nvPr userDrawn="1"/>
          </p:nvGrpSpPr>
          <p:grpSpPr>
            <a:xfrm>
              <a:off x="530352" y="3730752"/>
              <a:ext cx="8997696" cy="612648"/>
              <a:chOff x="530352" y="3730752"/>
              <a:chExt cx="8997696" cy="612648"/>
            </a:xfrm>
          </p:grpSpPr>
          <p:sp>
            <p:nvSpPr>
              <p:cNvPr id="52" name="Content block 306" hidden="1"/>
              <p:cNvSpPr>
                <a:spLocks noChangeArrowheads="1"/>
              </p:cNvSpPr>
              <p:nvPr/>
            </p:nvSpPr>
            <p:spPr bwMode="gray">
              <a:xfrm>
                <a:off x="8156448"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3"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4"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5" name="Content block 303" hidden="1"/>
              <p:cNvSpPr>
                <a:spLocks noChangeArrowheads="1"/>
              </p:cNvSpPr>
              <p:nvPr/>
            </p:nvSpPr>
            <p:spPr bwMode="gray">
              <a:xfrm>
                <a:off x="3584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6" name="Content block 302" hidden="1"/>
              <p:cNvSpPr>
                <a:spLocks noChangeArrowheads="1"/>
              </p:cNvSpPr>
              <p:nvPr/>
            </p:nvSpPr>
            <p:spPr bwMode="gray">
              <a:xfrm>
                <a:off x="2057400"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7" name="Content block 301" hidden="1"/>
              <p:cNvSpPr>
                <a:spLocks noChangeArrowheads="1"/>
              </p:cNvSpPr>
              <p:nvPr/>
            </p:nvSpPr>
            <p:spPr bwMode="gray">
              <a:xfrm>
                <a:off x="530352"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8" name="Group 200" hidden="1"/>
            <p:cNvGrpSpPr/>
            <p:nvPr userDrawn="1"/>
          </p:nvGrpSpPr>
          <p:grpSpPr>
            <a:xfrm>
              <a:off x="530352" y="2971800"/>
              <a:ext cx="8997696" cy="612648"/>
              <a:chOff x="530352" y="2971800"/>
              <a:chExt cx="8997696" cy="612648"/>
            </a:xfrm>
          </p:grpSpPr>
          <p:sp>
            <p:nvSpPr>
              <p:cNvPr id="46" name="Content block 206" hidden="1"/>
              <p:cNvSpPr>
                <a:spLocks noChangeArrowheads="1"/>
              </p:cNvSpPr>
              <p:nvPr/>
            </p:nvSpPr>
            <p:spPr bwMode="gray">
              <a:xfrm>
                <a:off x="8156448"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7"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8"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9" name="Content block 203" hidden="1"/>
              <p:cNvSpPr>
                <a:spLocks noChangeArrowheads="1"/>
              </p:cNvSpPr>
              <p:nvPr/>
            </p:nvSpPr>
            <p:spPr bwMode="gray">
              <a:xfrm>
                <a:off x="3584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0" name="Content block 202" hidden="1"/>
              <p:cNvSpPr>
                <a:spLocks noChangeArrowheads="1"/>
              </p:cNvSpPr>
              <p:nvPr/>
            </p:nvSpPr>
            <p:spPr bwMode="gray">
              <a:xfrm>
                <a:off x="2057400"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1" name="Content block 201" hidden="1"/>
              <p:cNvSpPr>
                <a:spLocks noChangeArrowheads="1"/>
              </p:cNvSpPr>
              <p:nvPr/>
            </p:nvSpPr>
            <p:spPr bwMode="gray">
              <a:xfrm>
                <a:off x="530352"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9" name="Group 100" hidden="1"/>
            <p:cNvGrpSpPr/>
            <p:nvPr userDrawn="1"/>
          </p:nvGrpSpPr>
          <p:grpSpPr>
            <a:xfrm>
              <a:off x="530352" y="2212848"/>
              <a:ext cx="8997696" cy="612648"/>
              <a:chOff x="530352" y="2212848"/>
              <a:chExt cx="8997696" cy="612648"/>
            </a:xfrm>
          </p:grpSpPr>
          <p:sp>
            <p:nvSpPr>
              <p:cNvPr id="40" name="Content block 106" hidden="1"/>
              <p:cNvSpPr>
                <a:spLocks noChangeArrowheads="1"/>
              </p:cNvSpPr>
              <p:nvPr/>
            </p:nvSpPr>
            <p:spPr bwMode="gray">
              <a:xfrm>
                <a:off x="8156448"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1"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2"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3"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4" name="Content block 102" hidden="1"/>
              <p:cNvSpPr>
                <a:spLocks noChangeArrowheads="1"/>
              </p:cNvSpPr>
              <p:nvPr/>
            </p:nvSpPr>
            <p:spPr bwMode="gray">
              <a:xfrm>
                <a:off x="2057400"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5" name="Content block 101" hidden="1"/>
              <p:cNvSpPr>
                <a:spLocks noChangeArrowheads="1"/>
              </p:cNvSpPr>
              <p:nvPr/>
            </p:nvSpPr>
            <p:spPr bwMode="gray">
              <a:xfrm>
                <a:off x="530352"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sp>
        <p:nvSpPr>
          <p:cNvPr id="6" name="Title 5"/>
          <p:cNvSpPr>
            <a:spLocks noGrp="1"/>
          </p:cNvSpPr>
          <p:nvPr>
            <p:ph type="title"/>
          </p:nvPr>
        </p:nvSpPr>
        <p:spPr/>
        <p:txBody>
          <a:bodyPr/>
          <a:lstStyle/>
          <a:p>
            <a:r>
              <a:rPr lang="en-US" i="0" dirty="0">
                <a:latin typeface="Arial Narrow" panose="020B0606020202030204" pitchFamily="34" charset="0"/>
              </a:rPr>
              <a:t>3. Key Projects  / </a:t>
            </a:r>
            <a:r>
              <a:rPr lang="en-US" i="0" dirty="0" smtClean="0">
                <a:latin typeface="Arial Narrow" panose="020B0606020202030204" pitchFamily="34" charset="0"/>
              </a:rPr>
              <a:t>Deliverables -  </a:t>
            </a:r>
            <a:r>
              <a:rPr lang="en-US" i="0" dirty="0" err="1" smtClean="0">
                <a:latin typeface="Arial Narrow" panose="020B0606020202030204" pitchFamily="34" charset="0"/>
              </a:rPr>
              <a:t>OpEx</a:t>
            </a:r>
            <a:r>
              <a:rPr lang="en-US" i="0" dirty="0" smtClean="0">
                <a:latin typeface="Arial Narrow" panose="020B0606020202030204" pitchFamily="34" charset="0"/>
              </a:rPr>
              <a:t> / Lean &amp; Change-Projects</a:t>
            </a:r>
            <a:r>
              <a:rPr lang="en-GB" dirty="0" smtClean="0"/>
              <a:t/>
            </a:r>
            <a:br>
              <a:rPr lang="en-GB" dirty="0" smtClean="0"/>
            </a:br>
            <a:endParaRPr lang="en-GB" dirty="0"/>
          </a:p>
        </p:txBody>
      </p:sp>
      <p:sp>
        <p:nvSpPr>
          <p:cNvPr id="76" name="Text Box 4"/>
          <p:cNvSpPr txBox="1">
            <a:spLocks noChangeArrowheads="1"/>
          </p:cNvSpPr>
          <p:nvPr/>
        </p:nvSpPr>
        <p:spPr bwMode="auto">
          <a:xfrm>
            <a:off x="494439" y="1777052"/>
            <a:ext cx="8092374" cy="4320479"/>
          </a:xfrm>
          <a:prstGeom prst="rect">
            <a:avLst/>
          </a:prstGeom>
          <a:noFill/>
          <a:ln w="9525">
            <a:solidFill>
              <a:schemeClr val="tx2"/>
            </a:solidFill>
            <a:miter lim="800000"/>
            <a:headEnd/>
            <a:tailEnd/>
          </a:ln>
        </p:spPr>
        <p:txBody>
          <a:bodyPr lIns="69065" tIns="34532" rIns="69065" bIns="34532"/>
          <a:lstStyle/>
          <a:p>
            <a:pPr marL="256432" indent="-256432">
              <a:lnSpc>
                <a:spcPct val="80000"/>
              </a:lnSpc>
              <a:spcBef>
                <a:spcPts val="1077"/>
              </a:spcBef>
              <a:buFont typeface="Wingdings" panose="05000000000000000000" pitchFamily="2" charset="2"/>
              <a:buChar char="§"/>
            </a:pPr>
            <a:r>
              <a:rPr lang="en-GB" sz="1400" dirty="0" smtClean="0">
                <a:latin typeface="Arial Narrow"/>
              </a:rPr>
              <a:t>Currently involved in a major </a:t>
            </a:r>
            <a:r>
              <a:rPr lang="en-GB" sz="1400" b="1" dirty="0" smtClean="0">
                <a:latin typeface="Arial Narrow"/>
              </a:rPr>
              <a:t>global business transformation program </a:t>
            </a:r>
            <a:r>
              <a:rPr lang="en-GB" sz="1400" dirty="0" smtClean="0">
                <a:latin typeface="Arial Narrow"/>
              </a:rPr>
              <a:t>within the </a:t>
            </a:r>
            <a:r>
              <a:rPr lang="en-GB" sz="1400" dirty="0" err="1" smtClean="0">
                <a:latin typeface="Arial Narrow"/>
              </a:rPr>
              <a:t>MegaCool</a:t>
            </a:r>
            <a:r>
              <a:rPr lang="en-GB" sz="1400" dirty="0" smtClean="0">
                <a:latin typeface="Arial Narrow"/>
              </a:rPr>
              <a:t> Company. The target is to optimize / standardize the contact to cash (C2C) processes within the global </a:t>
            </a:r>
            <a:r>
              <a:rPr lang="en-GB" sz="1400" dirty="0" err="1" smtClean="0">
                <a:latin typeface="Arial Narrow"/>
              </a:rPr>
              <a:t>MegaCool</a:t>
            </a:r>
            <a:r>
              <a:rPr lang="en-GB" sz="1400" dirty="0" smtClean="0">
                <a:latin typeface="Arial Narrow"/>
              </a:rPr>
              <a:t> network </a:t>
            </a:r>
          </a:p>
          <a:p>
            <a:pPr marL="256432" indent="-256432">
              <a:lnSpc>
                <a:spcPct val="80000"/>
              </a:lnSpc>
              <a:spcBef>
                <a:spcPts val="1077"/>
              </a:spcBef>
              <a:buFont typeface="Wingdings" panose="05000000000000000000" pitchFamily="2" charset="2"/>
              <a:buChar char="§"/>
            </a:pPr>
            <a:r>
              <a:rPr lang="en-GB" sz="1400" dirty="0" smtClean="0">
                <a:latin typeface="Arial Narrow"/>
              </a:rPr>
              <a:t>Responsible for </a:t>
            </a:r>
            <a:r>
              <a:rPr lang="en-GB" sz="1400" b="1" dirty="0" smtClean="0">
                <a:latin typeface="Arial Narrow"/>
              </a:rPr>
              <a:t>running large operational improvement projects </a:t>
            </a:r>
            <a:r>
              <a:rPr lang="en-GB" sz="1400" dirty="0" smtClean="0">
                <a:latin typeface="Arial Narrow"/>
              </a:rPr>
              <a:t>for Big Company as </a:t>
            </a:r>
            <a:r>
              <a:rPr lang="en-GB" sz="1400" b="1" dirty="0" smtClean="0">
                <a:latin typeface="Arial Narrow"/>
              </a:rPr>
              <a:t>project leader </a:t>
            </a:r>
            <a:r>
              <a:rPr lang="en-GB" sz="1400" dirty="0" smtClean="0">
                <a:latin typeface="Arial Narrow"/>
              </a:rPr>
              <a:t>or </a:t>
            </a:r>
            <a:r>
              <a:rPr lang="en-GB" sz="1400" b="1" dirty="0" smtClean="0">
                <a:latin typeface="Arial Narrow"/>
              </a:rPr>
              <a:t>program workstream lead</a:t>
            </a:r>
            <a:r>
              <a:rPr lang="en-GB" sz="1400" dirty="0" smtClean="0">
                <a:latin typeface="Arial Narrow"/>
              </a:rPr>
              <a:t> in various industries and delivered in total over $12m financial benefits for clients </a:t>
            </a:r>
          </a:p>
          <a:p>
            <a:pPr marL="256432" indent="-256432">
              <a:lnSpc>
                <a:spcPct val="80000"/>
              </a:lnSpc>
              <a:spcBef>
                <a:spcPts val="1077"/>
              </a:spcBef>
              <a:buFont typeface="Wingdings" panose="05000000000000000000" pitchFamily="2" charset="2"/>
              <a:buChar char="§"/>
            </a:pPr>
            <a:r>
              <a:rPr lang="en-GB" sz="1400" dirty="0" smtClean="0">
                <a:latin typeface="Arial Narrow"/>
              </a:rPr>
              <a:t>Main areas of focus are </a:t>
            </a:r>
            <a:r>
              <a:rPr lang="en-GB" sz="1400" b="1" dirty="0" smtClean="0">
                <a:latin typeface="Arial Narrow"/>
              </a:rPr>
              <a:t>Production Optimization</a:t>
            </a:r>
            <a:r>
              <a:rPr lang="en-GB" sz="1400" dirty="0" smtClean="0">
                <a:latin typeface="Arial Narrow"/>
              </a:rPr>
              <a:t>, Implementation of </a:t>
            </a:r>
            <a:r>
              <a:rPr lang="en-GB" sz="1400" b="1" dirty="0" smtClean="0">
                <a:latin typeface="Arial Narrow"/>
              </a:rPr>
              <a:t>Management Control &amp; Reporting Systems </a:t>
            </a:r>
            <a:r>
              <a:rPr lang="en-GB" sz="1400" dirty="0" smtClean="0">
                <a:latin typeface="Arial Narrow"/>
              </a:rPr>
              <a:t>including the definition of suitable </a:t>
            </a:r>
            <a:r>
              <a:rPr lang="en-GB" sz="1400" b="1" dirty="0" smtClean="0">
                <a:latin typeface="Arial Narrow"/>
              </a:rPr>
              <a:t>KPIs</a:t>
            </a:r>
            <a:r>
              <a:rPr lang="en-GB" sz="1400" dirty="0" smtClean="0">
                <a:latin typeface="Arial Narrow"/>
              </a:rPr>
              <a:t> and </a:t>
            </a:r>
            <a:r>
              <a:rPr lang="en-GB" sz="1400" b="1" dirty="0" smtClean="0">
                <a:latin typeface="Arial Narrow"/>
              </a:rPr>
              <a:t>Maintenance Optimization</a:t>
            </a:r>
          </a:p>
          <a:p>
            <a:pPr marL="256432" indent="-256432">
              <a:lnSpc>
                <a:spcPct val="80000"/>
              </a:lnSpc>
              <a:spcBef>
                <a:spcPts val="1077"/>
              </a:spcBef>
              <a:buFont typeface="Wingdings" panose="05000000000000000000" pitchFamily="2" charset="2"/>
              <a:buChar char="§"/>
            </a:pPr>
            <a:r>
              <a:rPr lang="en-GB" sz="1400" b="1" dirty="0" smtClean="0">
                <a:latin typeface="Arial Narrow"/>
              </a:rPr>
              <a:t>Increased the OEE </a:t>
            </a:r>
            <a:r>
              <a:rPr lang="en-GB" sz="1400" dirty="0" smtClean="0">
                <a:latin typeface="Arial Narrow"/>
              </a:rPr>
              <a:t>by 20% in average during a huge  OPEX Program (chemical industry) using SMED and further lean techniques and optimized a packaging department including realized savings of $15m (FMCG industry) </a:t>
            </a:r>
          </a:p>
          <a:p>
            <a:pPr marL="256432" indent="-256432">
              <a:lnSpc>
                <a:spcPct val="80000"/>
              </a:lnSpc>
              <a:spcBef>
                <a:spcPts val="1077"/>
              </a:spcBef>
              <a:buFont typeface="Wingdings" panose="05000000000000000000" pitchFamily="2" charset="2"/>
              <a:buChar char="§"/>
            </a:pPr>
            <a:r>
              <a:rPr lang="en-GB" sz="1400" dirty="0" smtClean="0">
                <a:latin typeface="Arial Narrow"/>
              </a:rPr>
              <a:t>Significantly </a:t>
            </a:r>
            <a:r>
              <a:rPr lang="en-GB" sz="1400" b="1" dirty="0" smtClean="0">
                <a:latin typeface="Arial Narrow"/>
              </a:rPr>
              <a:t>increased the preventive maintenance tasks </a:t>
            </a:r>
            <a:r>
              <a:rPr lang="en-GB" sz="1400" dirty="0" smtClean="0">
                <a:latin typeface="Arial Narrow"/>
              </a:rPr>
              <a:t>from 15% to 65% by implementing an effective preventive maintenance planning process for Fitters including RACI (FMCG industry)</a:t>
            </a:r>
          </a:p>
          <a:p>
            <a:pPr marL="256432" indent="-256432">
              <a:lnSpc>
                <a:spcPct val="80000"/>
              </a:lnSpc>
              <a:spcBef>
                <a:spcPts val="1077"/>
              </a:spcBef>
              <a:buFont typeface="Wingdings" panose="05000000000000000000" pitchFamily="2" charset="2"/>
              <a:buChar char="§"/>
            </a:pPr>
            <a:r>
              <a:rPr lang="en-GB" sz="1400" b="1" dirty="0" smtClean="0">
                <a:latin typeface="Arial Narrow"/>
              </a:rPr>
              <a:t>Developed, designed and implemented a Management Control- &amp; Reporting System </a:t>
            </a:r>
            <a:r>
              <a:rPr lang="en-GB" sz="1400" dirty="0" smtClean="0">
                <a:latin typeface="Arial Narrow"/>
              </a:rPr>
              <a:t>(MCRS) for clients in the Metals &amp; Mining, Chemical, Construction and FMCG industry during operational improvement and change projects</a:t>
            </a:r>
          </a:p>
          <a:p>
            <a:pPr marL="256432" indent="-256432">
              <a:lnSpc>
                <a:spcPct val="80000"/>
              </a:lnSpc>
              <a:spcBef>
                <a:spcPts val="1077"/>
              </a:spcBef>
              <a:buFont typeface="Wingdings" panose="05000000000000000000" pitchFamily="2" charset="2"/>
              <a:buChar char="§"/>
            </a:pPr>
            <a:r>
              <a:rPr lang="en-GB" sz="1400" b="1" dirty="0" smtClean="0">
                <a:latin typeface="Arial Narrow"/>
              </a:rPr>
              <a:t>Implemented a Stage Gate Model and new invest process </a:t>
            </a:r>
            <a:r>
              <a:rPr lang="en-GB" sz="1400" dirty="0" smtClean="0">
                <a:latin typeface="Arial Narrow"/>
              </a:rPr>
              <a:t>in order to optimize the preparation, planning, and realization of CAPEX projects resulting in savings of $3.5m (Metals &amp; Minding)</a:t>
            </a:r>
          </a:p>
          <a:p>
            <a:pPr marL="256432" indent="-256432">
              <a:lnSpc>
                <a:spcPct val="80000"/>
              </a:lnSpc>
              <a:spcBef>
                <a:spcPts val="1077"/>
              </a:spcBef>
              <a:buFont typeface="Wingdings" panose="05000000000000000000" pitchFamily="2" charset="2"/>
              <a:buChar char="§"/>
            </a:pPr>
            <a:r>
              <a:rPr lang="en-GB" sz="1400" dirty="0" smtClean="0">
                <a:latin typeface="Arial Narrow"/>
              </a:rPr>
              <a:t>Realized annual savings of $3.15m through </a:t>
            </a:r>
            <a:r>
              <a:rPr lang="en-GB" sz="1400" b="1" dirty="0" smtClean="0">
                <a:latin typeface="Arial Narrow"/>
              </a:rPr>
              <a:t>maintenance, contractor cost reduction and production optimization </a:t>
            </a:r>
            <a:r>
              <a:rPr lang="en-GB" sz="1400" dirty="0" smtClean="0">
                <a:latin typeface="Arial Narrow"/>
              </a:rPr>
              <a:t>during a huge OPEX Program </a:t>
            </a:r>
          </a:p>
          <a:p>
            <a:pPr marL="256432" indent="-256432">
              <a:lnSpc>
                <a:spcPct val="80000"/>
              </a:lnSpc>
              <a:spcBef>
                <a:spcPts val="1077"/>
              </a:spcBef>
              <a:buFont typeface="Wingdings" panose="05000000000000000000" pitchFamily="2" charset="2"/>
              <a:buChar char="§"/>
            </a:pPr>
            <a:r>
              <a:rPr lang="en-GB" sz="1400" dirty="0" smtClean="0">
                <a:latin typeface="Arial Narrow"/>
              </a:rPr>
              <a:t>Successfully </a:t>
            </a:r>
            <a:r>
              <a:rPr lang="en-GB" sz="1400" b="1" dirty="0" smtClean="0">
                <a:latin typeface="Arial Narrow"/>
              </a:rPr>
              <a:t>implemented MTM and</a:t>
            </a:r>
            <a:r>
              <a:rPr lang="en-GB" sz="1400" dirty="0" smtClean="0">
                <a:latin typeface="Arial Narrow"/>
              </a:rPr>
              <a:t> executed </a:t>
            </a:r>
            <a:r>
              <a:rPr lang="en-GB" sz="1400" b="1" dirty="0" smtClean="0">
                <a:latin typeface="Arial Narrow"/>
              </a:rPr>
              <a:t>continuous improvement programs </a:t>
            </a:r>
            <a:r>
              <a:rPr lang="en-GB" sz="1400" dirty="0" smtClean="0">
                <a:latin typeface="Arial Narrow"/>
              </a:rPr>
              <a:t>in different European Logistic Centres for the Zoom Company (automotive industry)</a:t>
            </a:r>
          </a:p>
          <a:p>
            <a:pPr marL="259281" indent="-259281">
              <a:lnSpc>
                <a:spcPct val="80000"/>
              </a:lnSpc>
              <a:spcBef>
                <a:spcPts val="449"/>
              </a:spcBef>
              <a:buClr>
                <a:srgbClr val="2B2F86"/>
              </a:buClr>
              <a:buFont typeface="Arial" charset="0"/>
              <a:buChar char="–"/>
            </a:pPr>
            <a:endParaRPr lang="en-GB" sz="900" dirty="0">
              <a:solidFill>
                <a:srgbClr val="2B3086"/>
              </a:solidFill>
              <a:latin typeface="Arial Narrow"/>
            </a:endParaRPr>
          </a:p>
        </p:txBody>
      </p:sp>
      <p:sp>
        <p:nvSpPr>
          <p:cNvPr id="12" name="Date Placeholder 11"/>
          <p:cNvSpPr>
            <a:spLocks noGrp="1"/>
          </p:cNvSpPr>
          <p:nvPr>
            <p:ph type="dt" sz="half" idx="16"/>
          </p:nvPr>
        </p:nvSpPr>
        <p:spPr/>
        <p:txBody>
          <a:bodyPr/>
          <a:lstStyle/>
          <a:p>
            <a:endParaRPr lang="en-GB"/>
          </a:p>
        </p:txBody>
      </p:sp>
      <p:sp>
        <p:nvSpPr>
          <p:cNvPr id="13" name="Footer Placeholder 12"/>
          <p:cNvSpPr>
            <a:spLocks noGrp="1"/>
          </p:cNvSpPr>
          <p:nvPr>
            <p:ph type="ftr" sz="quarter" idx="17"/>
          </p:nvPr>
        </p:nvSpPr>
        <p:spPr/>
        <p:txBody>
          <a:bodyPr/>
          <a:lstStyle/>
          <a:p>
            <a:endParaRPr lang="en-GB"/>
          </a:p>
        </p:txBody>
      </p:sp>
    </p:spTree>
    <p:extLst>
      <p:ext uri="{BB962C8B-B14F-4D97-AF65-F5344CB8AC3E}">
        <p14:creationId xmlns:p14="http://schemas.microsoft.com/office/powerpoint/2010/main" val="8916619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0" y="0"/>
            <a:ext cx="831273"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0" y="0"/>
            <a:ext cx="831273"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grpSp>
        <p:nvGrpSpPr>
          <p:cNvPr id="21" name="grid" hidden="1"/>
          <p:cNvGrpSpPr>
            <a:grpSpLocks/>
          </p:cNvGrpSpPr>
          <p:nvPr>
            <p:custDataLst>
              <p:tags r:id="rId1"/>
            </p:custDataLst>
          </p:nvPr>
        </p:nvGrpSpPr>
        <p:grpSpPr>
          <a:xfrm>
            <a:off x="482138" y="605118"/>
            <a:ext cx="8997697" cy="6711697"/>
            <a:chOff x="530352" y="685800"/>
            <a:chExt cx="8997696" cy="6711696"/>
          </a:xfrm>
        </p:grpSpPr>
        <p:sp>
          <p:nvSpPr>
            <p:cNvPr id="31" name="Footer block" hidden="1"/>
            <p:cNvSpPr>
              <a:spLocks noChangeArrowheads="1"/>
            </p:cNvSpPr>
            <p:nvPr/>
          </p:nvSpPr>
          <p:spPr bwMode="gray">
            <a:xfrm>
              <a:off x="530352" y="6784848"/>
              <a:ext cx="8997696"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819158">
                <a:defRPr/>
              </a:pPr>
              <a:endParaRPr lang="en-GB" dirty="0"/>
            </a:p>
          </p:txBody>
        </p:sp>
        <p:sp>
          <p:nvSpPr>
            <p:cNvPr id="32" name="Title block" hidden="1"/>
            <p:cNvSpPr>
              <a:spLocks noChangeArrowheads="1"/>
            </p:cNvSpPr>
            <p:nvPr/>
          </p:nvSpPr>
          <p:spPr bwMode="gray">
            <a:xfrm>
              <a:off x="530352" y="1143000"/>
              <a:ext cx="8997696"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819158">
                <a:defRPr/>
              </a:pPr>
              <a:endParaRPr lang="en-GB" dirty="0"/>
            </a:p>
          </p:txBody>
        </p:sp>
        <p:sp>
          <p:nvSpPr>
            <p:cNvPr id="33" name="Header block" hidden="1"/>
            <p:cNvSpPr>
              <a:spLocks noChangeArrowheads="1"/>
            </p:cNvSpPr>
            <p:nvPr/>
          </p:nvSpPr>
          <p:spPr bwMode="gray">
            <a:xfrm>
              <a:off x="530352" y="685800"/>
              <a:ext cx="8997696"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719435">
                <a:buSzPct val="90000"/>
                <a:defRPr/>
              </a:pPr>
              <a:endParaRPr lang="en-GB" sz="1300" dirty="0">
                <a:solidFill>
                  <a:schemeClr val="folHlink"/>
                </a:solidFill>
                <a:cs typeface="Arial" charset="0"/>
              </a:endParaRPr>
            </a:p>
          </p:txBody>
        </p:sp>
        <p:grpSp>
          <p:nvGrpSpPr>
            <p:cNvPr id="34" name="Group 600" hidden="1"/>
            <p:cNvGrpSpPr/>
            <p:nvPr userDrawn="1"/>
          </p:nvGrpSpPr>
          <p:grpSpPr>
            <a:xfrm>
              <a:off x="530352" y="6016752"/>
              <a:ext cx="8997696" cy="612648"/>
              <a:chOff x="530352" y="6016752"/>
              <a:chExt cx="8997696" cy="612648"/>
            </a:xfrm>
          </p:grpSpPr>
          <p:sp>
            <p:nvSpPr>
              <p:cNvPr id="70" name="Content block 606" hidden="1"/>
              <p:cNvSpPr>
                <a:spLocks noChangeArrowheads="1"/>
              </p:cNvSpPr>
              <p:nvPr/>
            </p:nvSpPr>
            <p:spPr bwMode="gray">
              <a:xfrm>
                <a:off x="8156448"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1"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2"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3" name="Content block 603" hidden="1"/>
              <p:cNvSpPr>
                <a:spLocks noChangeArrowheads="1"/>
              </p:cNvSpPr>
              <p:nvPr/>
            </p:nvSpPr>
            <p:spPr bwMode="gray">
              <a:xfrm>
                <a:off x="3584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4" name="Content block 602" hidden="1"/>
              <p:cNvSpPr>
                <a:spLocks noChangeArrowheads="1"/>
              </p:cNvSpPr>
              <p:nvPr/>
            </p:nvSpPr>
            <p:spPr bwMode="gray">
              <a:xfrm>
                <a:off x="2057400"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5" name="Content block 601" hidden="1"/>
              <p:cNvSpPr>
                <a:spLocks noChangeArrowheads="1"/>
              </p:cNvSpPr>
              <p:nvPr/>
            </p:nvSpPr>
            <p:spPr bwMode="gray">
              <a:xfrm>
                <a:off x="530352"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5" name="Group 500" hidden="1"/>
            <p:cNvGrpSpPr/>
            <p:nvPr userDrawn="1"/>
          </p:nvGrpSpPr>
          <p:grpSpPr>
            <a:xfrm>
              <a:off x="530352" y="5257800"/>
              <a:ext cx="8997696" cy="612648"/>
              <a:chOff x="530352" y="5257800"/>
              <a:chExt cx="8997696" cy="612648"/>
            </a:xfrm>
          </p:grpSpPr>
          <p:sp>
            <p:nvSpPr>
              <p:cNvPr id="64" name="Content block 506" hidden="1"/>
              <p:cNvSpPr>
                <a:spLocks noChangeArrowheads="1"/>
              </p:cNvSpPr>
              <p:nvPr/>
            </p:nvSpPr>
            <p:spPr bwMode="gray">
              <a:xfrm>
                <a:off x="8156448"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5"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6"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7" name="Content block 503" hidden="1"/>
              <p:cNvSpPr>
                <a:spLocks noChangeArrowheads="1"/>
              </p:cNvSpPr>
              <p:nvPr/>
            </p:nvSpPr>
            <p:spPr bwMode="gray">
              <a:xfrm>
                <a:off x="3584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8" name="Content block 502" hidden="1"/>
              <p:cNvSpPr>
                <a:spLocks noChangeArrowheads="1"/>
              </p:cNvSpPr>
              <p:nvPr/>
            </p:nvSpPr>
            <p:spPr bwMode="gray">
              <a:xfrm>
                <a:off x="2057400"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9" name="Content block 501" hidden="1"/>
              <p:cNvSpPr>
                <a:spLocks noChangeArrowheads="1"/>
              </p:cNvSpPr>
              <p:nvPr/>
            </p:nvSpPr>
            <p:spPr bwMode="gray">
              <a:xfrm>
                <a:off x="530352"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6" name="Group 400" hidden="1"/>
            <p:cNvGrpSpPr/>
            <p:nvPr userDrawn="1"/>
          </p:nvGrpSpPr>
          <p:grpSpPr>
            <a:xfrm>
              <a:off x="530352" y="4498848"/>
              <a:ext cx="8997696" cy="612648"/>
              <a:chOff x="530352" y="4498848"/>
              <a:chExt cx="8997696" cy="612648"/>
            </a:xfrm>
          </p:grpSpPr>
          <p:sp>
            <p:nvSpPr>
              <p:cNvPr id="58" name="Content block 406" hidden="1"/>
              <p:cNvSpPr>
                <a:spLocks noChangeArrowheads="1"/>
              </p:cNvSpPr>
              <p:nvPr/>
            </p:nvSpPr>
            <p:spPr bwMode="gray">
              <a:xfrm>
                <a:off x="8156448"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9"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0"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1" name="Content block 403" hidden="1"/>
              <p:cNvSpPr>
                <a:spLocks noChangeArrowheads="1"/>
              </p:cNvSpPr>
              <p:nvPr/>
            </p:nvSpPr>
            <p:spPr bwMode="gray">
              <a:xfrm>
                <a:off x="3584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2" name="Content block 402" hidden="1"/>
              <p:cNvSpPr>
                <a:spLocks noChangeArrowheads="1"/>
              </p:cNvSpPr>
              <p:nvPr/>
            </p:nvSpPr>
            <p:spPr bwMode="gray">
              <a:xfrm>
                <a:off x="2057400"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3" name="Content block 401" hidden="1"/>
              <p:cNvSpPr>
                <a:spLocks noChangeArrowheads="1"/>
              </p:cNvSpPr>
              <p:nvPr/>
            </p:nvSpPr>
            <p:spPr bwMode="gray">
              <a:xfrm>
                <a:off x="530352"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7" name="Group 300" hidden="1"/>
            <p:cNvGrpSpPr/>
            <p:nvPr userDrawn="1"/>
          </p:nvGrpSpPr>
          <p:grpSpPr>
            <a:xfrm>
              <a:off x="530352" y="3730752"/>
              <a:ext cx="8997696" cy="612648"/>
              <a:chOff x="530352" y="3730752"/>
              <a:chExt cx="8997696" cy="612648"/>
            </a:xfrm>
          </p:grpSpPr>
          <p:sp>
            <p:nvSpPr>
              <p:cNvPr id="52" name="Content block 306" hidden="1"/>
              <p:cNvSpPr>
                <a:spLocks noChangeArrowheads="1"/>
              </p:cNvSpPr>
              <p:nvPr/>
            </p:nvSpPr>
            <p:spPr bwMode="gray">
              <a:xfrm>
                <a:off x="8156448"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3"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4"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5" name="Content block 303" hidden="1"/>
              <p:cNvSpPr>
                <a:spLocks noChangeArrowheads="1"/>
              </p:cNvSpPr>
              <p:nvPr/>
            </p:nvSpPr>
            <p:spPr bwMode="gray">
              <a:xfrm>
                <a:off x="3584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6" name="Content block 302" hidden="1"/>
              <p:cNvSpPr>
                <a:spLocks noChangeArrowheads="1"/>
              </p:cNvSpPr>
              <p:nvPr/>
            </p:nvSpPr>
            <p:spPr bwMode="gray">
              <a:xfrm>
                <a:off x="2057400"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7" name="Content block 301" hidden="1"/>
              <p:cNvSpPr>
                <a:spLocks noChangeArrowheads="1"/>
              </p:cNvSpPr>
              <p:nvPr/>
            </p:nvSpPr>
            <p:spPr bwMode="gray">
              <a:xfrm>
                <a:off x="530352"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8" name="Group 200" hidden="1"/>
            <p:cNvGrpSpPr/>
            <p:nvPr userDrawn="1"/>
          </p:nvGrpSpPr>
          <p:grpSpPr>
            <a:xfrm>
              <a:off x="530352" y="2971800"/>
              <a:ext cx="8997696" cy="612648"/>
              <a:chOff x="530352" y="2971800"/>
              <a:chExt cx="8997696" cy="612648"/>
            </a:xfrm>
          </p:grpSpPr>
          <p:sp>
            <p:nvSpPr>
              <p:cNvPr id="46" name="Content block 206" hidden="1"/>
              <p:cNvSpPr>
                <a:spLocks noChangeArrowheads="1"/>
              </p:cNvSpPr>
              <p:nvPr/>
            </p:nvSpPr>
            <p:spPr bwMode="gray">
              <a:xfrm>
                <a:off x="8156448"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7"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8"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9" name="Content block 203" hidden="1"/>
              <p:cNvSpPr>
                <a:spLocks noChangeArrowheads="1"/>
              </p:cNvSpPr>
              <p:nvPr/>
            </p:nvSpPr>
            <p:spPr bwMode="gray">
              <a:xfrm>
                <a:off x="3584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0" name="Content block 202" hidden="1"/>
              <p:cNvSpPr>
                <a:spLocks noChangeArrowheads="1"/>
              </p:cNvSpPr>
              <p:nvPr/>
            </p:nvSpPr>
            <p:spPr bwMode="gray">
              <a:xfrm>
                <a:off x="2057400"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1" name="Content block 201" hidden="1"/>
              <p:cNvSpPr>
                <a:spLocks noChangeArrowheads="1"/>
              </p:cNvSpPr>
              <p:nvPr/>
            </p:nvSpPr>
            <p:spPr bwMode="gray">
              <a:xfrm>
                <a:off x="530352"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9" name="Group 100" hidden="1"/>
            <p:cNvGrpSpPr/>
            <p:nvPr userDrawn="1"/>
          </p:nvGrpSpPr>
          <p:grpSpPr>
            <a:xfrm>
              <a:off x="530352" y="2212848"/>
              <a:ext cx="8997696" cy="612648"/>
              <a:chOff x="530352" y="2212848"/>
              <a:chExt cx="8997696" cy="612648"/>
            </a:xfrm>
          </p:grpSpPr>
          <p:sp>
            <p:nvSpPr>
              <p:cNvPr id="40" name="Content block 106" hidden="1"/>
              <p:cNvSpPr>
                <a:spLocks noChangeArrowheads="1"/>
              </p:cNvSpPr>
              <p:nvPr/>
            </p:nvSpPr>
            <p:spPr bwMode="gray">
              <a:xfrm>
                <a:off x="8156448"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1"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2"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3"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4" name="Content block 102" hidden="1"/>
              <p:cNvSpPr>
                <a:spLocks noChangeArrowheads="1"/>
              </p:cNvSpPr>
              <p:nvPr/>
            </p:nvSpPr>
            <p:spPr bwMode="gray">
              <a:xfrm>
                <a:off x="2057400"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5" name="Content block 101" hidden="1"/>
              <p:cNvSpPr>
                <a:spLocks noChangeArrowheads="1"/>
              </p:cNvSpPr>
              <p:nvPr/>
            </p:nvSpPr>
            <p:spPr bwMode="gray">
              <a:xfrm>
                <a:off x="530352"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sp>
        <p:nvSpPr>
          <p:cNvPr id="6" name="Title 5"/>
          <p:cNvSpPr>
            <a:spLocks noGrp="1"/>
          </p:cNvSpPr>
          <p:nvPr>
            <p:ph type="title"/>
          </p:nvPr>
        </p:nvSpPr>
        <p:spPr/>
        <p:txBody>
          <a:bodyPr/>
          <a:lstStyle/>
          <a:p>
            <a:r>
              <a:rPr lang="en-US" i="0" dirty="0">
                <a:latin typeface="Arial Narrow" panose="020B0606020202030204" pitchFamily="34" charset="0"/>
              </a:rPr>
              <a:t>Summary - 10 primary reasons why I‘m the right </a:t>
            </a:r>
            <a:r>
              <a:rPr lang="en-US" i="0" dirty="0" smtClean="0">
                <a:latin typeface="Arial Narrow" panose="020B0606020202030204" pitchFamily="34" charset="0"/>
              </a:rPr>
              <a:t>person for you </a:t>
            </a:r>
            <a:br>
              <a:rPr lang="en-US" i="0" dirty="0" smtClean="0">
                <a:latin typeface="Arial Narrow" panose="020B0606020202030204" pitchFamily="34" charset="0"/>
              </a:rPr>
            </a:br>
            <a:r>
              <a:rPr lang="en-US" i="0" dirty="0" smtClean="0">
                <a:latin typeface="Arial Narrow" panose="020B0606020202030204" pitchFamily="34" charset="0"/>
              </a:rPr>
              <a:t>to enable change </a:t>
            </a:r>
            <a:r>
              <a:rPr lang="en-GB" dirty="0" smtClean="0"/>
              <a:t/>
            </a:r>
            <a:br>
              <a:rPr lang="en-GB" dirty="0" smtClean="0"/>
            </a:br>
            <a:endParaRPr lang="en-GB" dirty="0"/>
          </a:p>
        </p:txBody>
      </p:sp>
      <p:sp>
        <p:nvSpPr>
          <p:cNvPr id="77" name="Text Box 4"/>
          <p:cNvSpPr txBox="1">
            <a:spLocks noChangeArrowheads="1"/>
          </p:cNvSpPr>
          <p:nvPr/>
        </p:nvSpPr>
        <p:spPr bwMode="auto">
          <a:xfrm>
            <a:off x="494439" y="1777052"/>
            <a:ext cx="8092374" cy="4242748"/>
          </a:xfrm>
          <a:prstGeom prst="rect">
            <a:avLst/>
          </a:prstGeom>
          <a:noFill/>
          <a:ln w="9525">
            <a:solidFill>
              <a:schemeClr val="tx2"/>
            </a:solidFill>
            <a:miter lim="800000"/>
            <a:headEnd/>
            <a:tailEnd/>
          </a:ln>
        </p:spPr>
        <p:txBody>
          <a:bodyPr lIns="69065" tIns="34532" rIns="69065" bIns="34532"/>
          <a:lstStyle/>
          <a:p>
            <a:pPr marL="307718" indent="-307718">
              <a:lnSpc>
                <a:spcPct val="80000"/>
              </a:lnSpc>
              <a:spcBef>
                <a:spcPts val="538"/>
              </a:spcBef>
              <a:buFont typeface="+mj-lt"/>
              <a:buAutoNum type="arabicPeriod"/>
            </a:pPr>
            <a:r>
              <a:rPr lang="en-GB" sz="1400" b="1" dirty="0" smtClean="0">
                <a:latin typeface="Arial Narrow" panose="020B0606020202030204" pitchFamily="34" charset="0"/>
              </a:rPr>
              <a:t>Double asset </a:t>
            </a:r>
            <a:r>
              <a:rPr lang="en-GB" sz="1400" dirty="0" smtClean="0">
                <a:latin typeface="Arial Narrow" panose="020B0606020202030204" pitchFamily="34" charset="0"/>
              </a:rPr>
              <a:t>because of </a:t>
            </a:r>
            <a:r>
              <a:rPr lang="en-GB" sz="1400" b="1" dirty="0" smtClean="0">
                <a:latin typeface="Arial Narrow" panose="020B0606020202030204" pitchFamily="34" charset="0"/>
              </a:rPr>
              <a:t>experience in leading </a:t>
            </a:r>
            <a:r>
              <a:rPr lang="en-GB" sz="1400" dirty="0" smtClean="0">
                <a:latin typeface="Arial Narrow" panose="020B0606020202030204" pitchFamily="34" charset="0"/>
              </a:rPr>
              <a:t>enterprise wide </a:t>
            </a:r>
            <a:r>
              <a:rPr lang="en-GB" sz="1400" b="1" dirty="0" smtClean="0">
                <a:latin typeface="Arial Narrow" panose="020B0606020202030204" pitchFamily="34" charset="0"/>
              </a:rPr>
              <a:t>business transformation projects</a:t>
            </a:r>
            <a:r>
              <a:rPr lang="en-GB" sz="1400" dirty="0" smtClean="0">
                <a:latin typeface="Arial Narrow" panose="020B0606020202030204" pitchFamily="34" charset="0"/>
              </a:rPr>
              <a:t> (focus on business process optimization) </a:t>
            </a:r>
            <a:r>
              <a:rPr lang="en-GB" sz="1400" b="1" dirty="0" smtClean="0">
                <a:latin typeface="Arial Narrow" panose="020B0606020202030204" pitchFamily="34" charset="0"/>
              </a:rPr>
              <a:t>and </a:t>
            </a:r>
            <a:r>
              <a:rPr lang="en-GB" sz="1400" dirty="0" smtClean="0">
                <a:latin typeface="Arial Narrow" panose="020B0606020202030204" pitchFamily="34" charset="0"/>
              </a:rPr>
              <a:t>my experience in leading </a:t>
            </a:r>
            <a:r>
              <a:rPr lang="en-GB" sz="1400" b="1" dirty="0" smtClean="0">
                <a:latin typeface="Arial Narrow" panose="020B0606020202030204" pitchFamily="34" charset="0"/>
              </a:rPr>
              <a:t>operational excellence projects </a:t>
            </a:r>
            <a:r>
              <a:rPr lang="en-GB" sz="1400" dirty="0" smtClean="0">
                <a:latin typeface="Arial Narrow" panose="020B0606020202030204" pitchFamily="34" charset="0"/>
              </a:rPr>
              <a:t>with </a:t>
            </a:r>
            <a:r>
              <a:rPr lang="en-GB" sz="1400" dirty="0" err="1" smtClean="0">
                <a:latin typeface="Arial Narrow" panose="020B0606020202030204" pitchFamily="34" charset="0"/>
              </a:rPr>
              <a:t>shopfloor</a:t>
            </a:r>
            <a:r>
              <a:rPr lang="en-GB" sz="1400" dirty="0" smtClean="0">
                <a:latin typeface="Arial Narrow" panose="020B0606020202030204" pitchFamily="34" charset="0"/>
              </a:rPr>
              <a:t> implementation focus -&gt; Very </a:t>
            </a:r>
            <a:r>
              <a:rPr lang="en-GB" sz="1400" b="1" dirty="0" smtClean="0">
                <a:latin typeface="Arial Narrow" panose="020B0606020202030204" pitchFamily="34" charset="0"/>
              </a:rPr>
              <a:t>flexible</a:t>
            </a:r>
            <a:endParaRPr lang="en-GB" sz="1400" dirty="0" smtClean="0">
              <a:latin typeface="Arial Narrow" panose="020B0606020202030204" pitchFamily="34" charset="0"/>
            </a:endParaRPr>
          </a:p>
          <a:p>
            <a:pPr marL="307718" indent="-307718">
              <a:lnSpc>
                <a:spcPct val="80000"/>
              </a:lnSpc>
              <a:spcBef>
                <a:spcPts val="538"/>
              </a:spcBef>
              <a:buFont typeface="+mj-lt"/>
              <a:buAutoNum type="arabicPeriod"/>
            </a:pPr>
            <a:r>
              <a:rPr lang="en-GB" sz="1400" b="1" dirty="0" smtClean="0">
                <a:latin typeface="Arial Narrow" panose="020B0606020202030204" pitchFamily="34" charset="0"/>
              </a:rPr>
              <a:t>Working Experience </a:t>
            </a:r>
            <a:r>
              <a:rPr lang="en-GB" sz="1400" dirty="0" smtClean="0">
                <a:latin typeface="Arial Narrow" panose="020B0606020202030204" pitchFamily="34" charset="0"/>
              </a:rPr>
              <a:t>in </a:t>
            </a:r>
            <a:r>
              <a:rPr lang="en-GB" sz="1400" b="1" dirty="0" smtClean="0">
                <a:latin typeface="Arial Narrow" panose="020B0606020202030204" pitchFamily="34" charset="0"/>
              </a:rPr>
              <a:t>Industry </a:t>
            </a:r>
            <a:r>
              <a:rPr lang="en-GB" sz="1400" dirty="0" smtClean="0">
                <a:latin typeface="Arial Narrow" panose="020B0606020202030204" pitchFamily="34" charset="0"/>
              </a:rPr>
              <a:t>(</a:t>
            </a:r>
            <a:r>
              <a:rPr lang="en-GB" sz="1400" dirty="0" err="1" smtClean="0">
                <a:latin typeface="Arial Narrow" panose="020B0606020202030204" pitchFamily="34" charset="0"/>
              </a:rPr>
              <a:t>SmallMfg</a:t>
            </a:r>
            <a:r>
              <a:rPr lang="en-GB" sz="1400" dirty="0" smtClean="0">
                <a:latin typeface="Arial Narrow" panose="020B0606020202030204" pitchFamily="34" charset="0"/>
              </a:rPr>
              <a:t> Group, Logistics Company) </a:t>
            </a:r>
            <a:r>
              <a:rPr lang="en-GB" sz="1400" b="1" dirty="0" smtClean="0">
                <a:latin typeface="Arial Narrow" panose="020B0606020202030204" pitchFamily="34" charset="0"/>
              </a:rPr>
              <a:t>and </a:t>
            </a:r>
            <a:r>
              <a:rPr lang="en-GB" sz="1400" dirty="0" smtClean="0">
                <a:latin typeface="Arial Narrow" panose="020B0606020202030204" pitchFamily="34" charset="0"/>
              </a:rPr>
              <a:t>as well </a:t>
            </a:r>
            <a:r>
              <a:rPr lang="en-GB" sz="1400" b="1" dirty="0" err="1" smtClean="0">
                <a:latin typeface="Arial Narrow" panose="020B0606020202030204" pitchFamily="34" charset="0"/>
              </a:rPr>
              <a:t>OpEx</a:t>
            </a:r>
            <a:r>
              <a:rPr lang="en-GB" sz="1400" b="1" dirty="0" smtClean="0">
                <a:latin typeface="Arial Narrow" panose="020B0606020202030204" pitchFamily="34" charset="0"/>
              </a:rPr>
              <a:t> Consulting experience </a:t>
            </a:r>
            <a:r>
              <a:rPr lang="en-GB" sz="1400" dirty="0" smtClean="0">
                <a:latin typeface="Arial Narrow" panose="020B0606020202030204" pitchFamily="34" charset="0"/>
              </a:rPr>
              <a:t>(</a:t>
            </a:r>
            <a:r>
              <a:rPr lang="en-GB" sz="1400" dirty="0" err="1" smtClean="0">
                <a:latin typeface="Arial Narrow" panose="020B0606020202030204" pitchFamily="34" charset="0"/>
              </a:rPr>
              <a:t>GoodSyze</a:t>
            </a:r>
            <a:r>
              <a:rPr lang="en-GB" sz="1400" dirty="0" smtClean="0">
                <a:latin typeface="Arial Narrow" panose="020B0606020202030204" pitchFamily="34" charset="0"/>
              </a:rPr>
              <a:t> Consulting Company</a:t>
            </a:r>
            <a:r>
              <a:rPr lang="en-GB" sz="1400" b="1" dirty="0" smtClean="0">
                <a:latin typeface="Arial Narrow" panose="020B0606020202030204" pitchFamily="34" charset="0"/>
              </a:rPr>
              <a:t>)</a:t>
            </a:r>
            <a:r>
              <a:rPr lang="en-GB" sz="1400" dirty="0" smtClean="0">
                <a:latin typeface="Arial Narrow" panose="020B0606020202030204" pitchFamily="34" charset="0"/>
              </a:rPr>
              <a:t> -&gt; Overall 13 years of working experience</a:t>
            </a:r>
            <a:endParaRPr lang="en-GB" sz="1400" b="1" dirty="0" smtClean="0">
              <a:latin typeface="Arial Narrow" panose="020B0606020202030204" pitchFamily="34" charset="0"/>
            </a:endParaRPr>
          </a:p>
          <a:p>
            <a:pPr marL="307718" indent="-307718">
              <a:lnSpc>
                <a:spcPct val="80000"/>
              </a:lnSpc>
              <a:spcBef>
                <a:spcPts val="538"/>
              </a:spcBef>
              <a:buFont typeface="+mj-lt"/>
              <a:buAutoNum type="arabicPeriod"/>
            </a:pPr>
            <a:r>
              <a:rPr lang="en-GB" sz="1400" b="1" dirty="0" smtClean="0">
                <a:latin typeface="Arial Narrow" panose="020B0606020202030204" pitchFamily="34" charset="0"/>
              </a:rPr>
              <a:t>Got hands </a:t>
            </a:r>
            <a:r>
              <a:rPr lang="en-GB" sz="1400" b="1" dirty="0">
                <a:latin typeface="Arial Narrow" panose="020B0606020202030204" pitchFamily="34" charset="0"/>
              </a:rPr>
              <a:t>on mentality </a:t>
            </a:r>
            <a:r>
              <a:rPr lang="en-GB" sz="1400" dirty="0" smtClean="0">
                <a:latin typeface="Arial Narrow" panose="020B0606020202030204" pitchFamily="34" charset="0"/>
              </a:rPr>
              <a:t>-&gt; The pragmatic “Shopfloor-Manager” – I’m working </a:t>
            </a:r>
            <a:r>
              <a:rPr lang="en-GB" sz="1400" dirty="0">
                <a:latin typeface="Arial Narrow" panose="020B0606020202030204" pitchFamily="34" charset="0"/>
              </a:rPr>
              <a:t>towards results bottom up involving the </a:t>
            </a:r>
            <a:r>
              <a:rPr lang="en-GB" sz="1400" dirty="0" smtClean="0">
                <a:latin typeface="Arial Narrow" panose="020B0606020202030204" pitchFamily="34" charset="0"/>
              </a:rPr>
              <a:t>Shopfloor-staff and the Management during </a:t>
            </a:r>
            <a:r>
              <a:rPr lang="en-GB" sz="1400" dirty="0">
                <a:latin typeface="Arial Narrow" panose="020B0606020202030204" pitchFamily="34" charset="0"/>
              </a:rPr>
              <a:t>Multi-Site and Cross functional projects in order to drive operational change through business improvement using relevant lean management  tools and practices </a:t>
            </a:r>
            <a:endParaRPr lang="en-GB" sz="1400" dirty="0" smtClean="0">
              <a:latin typeface="Arial Narrow" panose="020B0606020202030204" pitchFamily="34" charset="0"/>
            </a:endParaRPr>
          </a:p>
          <a:p>
            <a:pPr marL="307718" indent="-307718">
              <a:lnSpc>
                <a:spcPct val="80000"/>
              </a:lnSpc>
              <a:spcBef>
                <a:spcPts val="538"/>
              </a:spcBef>
              <a:buFont typeface="+mj-lt"/>
              <a:buAutoNum type="arabicPeriod"/>
            </a:pPr>
            <a:r>
              <a:rPr lang="en-GB" sz="1400" b="1" dirty="0" smtClean="0">
                <a:latin typeface="Arial Narrow" panose="020B0606020202030204" pitchFamily="34" charset="0"/>
              </a:rPr>
              <a:t>Designed and implemented already customized solutions end to end </a:t>
            </a:r>
            <a:r>
              <a:rPr lang="en-GB" sz="1400" dirty="0" smtClean="0">
                <a:latin typeface="Arial Narrow" panose="020B0606020202030204" pitchFamily="34" charset="0"/>
              </a:rPr>
              <a:t>and executed transformation &amp; change projects for top companies across Europe  </a:t>
            </a:r>
            <a:r>
              <a:rPr lang="en-GB" sz="1400" b="1" dirty="0" smtClean="0">
                <a:latin typeface="Arial Narrow" panose="020B0606020202030204" pitchFamily="34" charset="0"/>
              </a:rPr>
              <a:t>with a proven track record </a:t>
            </a:r>
            <a:r>
              <a:rPr lang="en-GB" sz="1400" dirty="0" smtClean="0">
                <a:latin typeface="Arial Narrow" panose="020B0606020202030204" pitchFamily="34" charset="0"/>
              </a:rPr>
              <a:t>for project execution OTIF (On time in full)</a:t>
            </a:r>
          </a:p>
          <a:p>
            <a:pPr marL="307718" indent="-307718">
              <a:lnSpc>
                <a:spcPct val="80000"/>
              </a:lnSpc>
              <a:spcBef>
                <a:spcPts val="538"/>
              </a:spcBef>
              <a:buFont typeface="+mj-lt"/>
              <a:buAutoNum type="arabicPeriod"/>
            </a:pPr>
            <a:r>
              <a:rPr lang="en-GB" sz="1400" b="1" dirty="0" smtClean="0">
                <a:latin typeface="Arial Narrow" panose="020B0606020202030204" pitchFamily="34" charset="0"/>
              </a:rPr>
              <a:t>Sales &amp; Analysis experience </a:t>
            </a:r>
            <a:r>
              <a:rPr lang="en-GB" sz="1400" dirty="0" smtClean="0">
                <a:latin typeface="Arial Narrow" panose="020B0606020202030204" pitchFamily="34" charset="0"/>
              </a:rPr>
              <a:t>due to participation in various proposals and beauty contests. Already involved in various analysis and created business cases + designed project definitions including relevant </a:t>
            </a:r>
            <a:r>
              <a:rPr lang="en-GB" sz="1400" dirty="0" err="1" smtClean="0">
                <a:latin typeface="Arial Narrow" panose="020B0606020202030204" pitchFamily="34" charset="0"/>
              </a:rPr>
              <a:t>Workstreams</a:t>
            </a:r>
            <a:endParaRPr lang="en-GB" sz="1400" dirty="0" smtClean="0">
              <a:latin typeface="Arial Narrow" panose="020B0606020202030204" pitchFamily="34" charset="0"/>
            </a:endParaRPr>
          </a:p>
          <a:p>
            <a:pPr marL="307718" indent="-307718">
              <a:lnSpc>
                <a:spcPct val="80000"/>
              </a:lnSpc>
              <a:spcBef>
                <a:spcPts val="538"/>
              </a:spcBef>
              <a:buFont typeface="+mj-lt"/>
              <a:buAutoNum type="arabicPeriod"/>
            </a:pPr>
            <a:r>
              <a:rPr lang="en-GB" sz="1400" b="1" dirty="0">
                <a:latin typeface="Arial Narrow" panose="020B0606020202030204" pitchFamily="34" charset="0"/>
              </a:rPr>
              <a:t>Strong practical lean knowledge </a:t>
            </a:r>
            <a:r>
              <a:rPr lang="en-GB" sz="1400" dirty="0">
                <a:latin typeface="Arial Narrow" panose="020B0606020202030204" pitchFamily="34" charset="0"/>
              </a:rPr>
              <a:t>and set of tools (5S, SMED, Six Sigma tools, RACI, RCA, FMEA etc</a:t>
            </a:r>
            <a:r>
              <a:rPr lang="en-GB" sz="1400" dirty="0" smtClean="0">
                <a:latin typeface="Arial Narrow" panose="020B0606020202030204" pitchFamily="34" charset="0"/>
              </a:rPr>
              <a:t>.) and created my own tool-set and training database in order to be able to focus on a great variety of topics</a:t>
            </a:r>
          </a:p>
          <a:p>
            <a:pPr marL="307718" indent="-307718">
              <a:lnSpc>
                <a:spcPct val="80000"/>
              </a:lnSpc>
              <a:spcBef>
                <a:spcPts val="538"/>
              </a:spcBef>
              <a:buFont typeface="+mj-lt"/>
              <a:buAutoNum type="arabicPeriod"/>
            </a:pPr>
            <a:r>
              <a:rPr lang="en-GB" sz="1400" b="1" dirty="0" smtClean="0">
                <a:latin typeface="Arial Narrow" panose="020B0606020202030204" pitchFamily="34" charset="0"/>
              </a:rPr>
              <a:t>Can </a:t>
            </a:r>
            <a:r>
              <a:rPr lang="en-GB" sz="1400" dirty="0" smtClean="0">
                <a:latin typeface="Arial Narrow" panose="020B0606020202030204" pitchFamily="34" charset="0"/>
              </a:rPr>
              <a:t>easily </a:t>
            </a:r>
            <a:r>
              <a:rPr lang="en-GB" sz="1400" b="1" dirty="0" smtClean="0">
                <a:latin typeface="Arial Narrow" panose="020B0606020202030204" pitchFamily="34" charset="0"/>
              </a:rPr>
              <a:t>transfer best practise &amp; lean knowledge throughout the organization </a:t>
            </a:r>
            <a:r>
              <a:rPr lang="en-GB" sz="1400" dirty="0" smtClean="0">
                <a:latin typeface="Arial Narrow" panose="020B0606020202030204" pitchFamily="34" charset="0"/>
              </a:rPr>
              <a:t>because of </a:t>
            </a:r>
            <a:r>
              <a:rPr lang="en-US" sz="1400" dirty="0" smtClean="0">
                <a:latin typeface="Arial Narrow" panose="020B0606020202030204" pitchFamily="34" charset="0"/>
              </a:rPr>
              <a:t>excellent training &amp; coaching </a:t>
            </a:r>
            <a:r>
              <a:rPr lang="en-US" sz="1400" dirty="0">
                <a:latin typeface="Arial Narrow" panose="020B0606020202030204" pitchFamily="34" charset="0"/>
              </a:rPr>
              <a:t>skills and </a:t>
            </a:r>
            <a:r>
              <a:rPr lang="en-US" sz="1400" dirty="0" smtClean="0">
                <a:latin typeface="Arial Narrow" panose="020B0606020202030204" pitchFamily="34" charset="0"/>
              </a:rPr>
              <a:t>moderation of plenty (&gt; 70) workshops </a:t>
            </a:r>
            <a:r>
              <a:rPr lang="en-US" sz="1400" dirty="0">
                <a:latin typeface="Arial Narrow" panose="020B0606020202030204" pitchFamily="34" charset="0"/>
              </a:rPr>
              <a:t>to train the </a:t>
            </a:r>
            <a:r>
              <a:rPr lang="en-US" sz="1400" dirty="0" smtClean="0">
                <a:latin typeface="Arial Narrow" panose="020B0606020202030204" pitchFamily="34" charset="0"/>
              </a:rPr>
              <a:t>trainers or the operations staff </a:t>
            </a:r>
            <a:r>
              <a:rPr lang="en-GB" sz="1400" dirty="0" smtClean="0">
                <a:latin typeface="Arial Narrow" panose="020B0606020202030204" pitchFamily="34" charset="0"/>
              </a:rPr>
              <a:t>in </a:t>
            </a:r>
            <a:r>
              <a:rPr lang="en-GB" sz="1400" b="1" dirty="0" smtClean="0">
                <a:latin typeface="Arial Narrow" panose="020B0606020202030204" pitchFamily="34" charset="0"/>
              </a:rPr>
              <a:t>different</a:t>
            </a:r>
            <a:r>
              <a:rPr lang="en-GB" sz="1400" dirty="0" smtClean="0">
                <a:latin typeface="Arial Narrow" panose="020B0606020202030204" pitchFamily="34" charset="0"/>
              </a:rPr>
              <a:t> </a:t>
            </a:r>
            <a:r>
              <a:rPr lang="en-GB" sz="1400" b="1" dirty="0" smtClean="0">
                <a:latin typeface="Arial Narrow" panose="020B0606020202030204" pitchFamily="34" charset="0"/>
              </a:rPr>
              <a:t>industrial sectors </a:t>
            </a:r>
            <a:r>
              <a:rPr lang="en-GB" sz="1400" dirty="0" smtClean="0">
                <a:latin typeface="Arial Narrow" panose="020B0606020202030204" pitchFamily="34" charset="0"/>
              </a:rPr>
              <a:t>(FMCG, </a:t>
            </a:r>
            <a:r>
              <a:rPr lang="en-GB" sz="1400" dirty="0" err="1" smtClean="0">
                <a:latin typeface="Arial Narrow" panose="020B0606020202030204" pitchFamily="34" charset="0"/>
              </a:rPr>
              <a:t>Pharma</a:t>
            </a:r>
            <a:r>
              <a:rPr lang="en-GB" sz="1400" dirty="0" smtClean="0">
                <a:latin typeface="Arial Narrow" panose="020B0606020202030204" pitchFamily="34" charset="0"/>
              </a:rPr>
              <a:t> &amp; Chemicals, Industrial Manufacturing, Automotive)</a:t>
            </a:r>
          </a:p>
          <a:p>
            <a:pPr marL="307718" indent="-307718">
              <a:lnSpc>
                <a:spcPct val="80000"/>
              </a:lnSpc>
              <a:spcBef>
                <a:spcPts val="538"/>
              </a:spcBef>
              <a:buFont typeface="+mj-lt"/>
              <a:buAutoNum type="arabicPeriod"/>
            </a:pPr>
            <a:r>
              <a:rPr lang="en-GB" sz="1400" b="1" dirty="0" smtClean="0">
                <a:latin typeface="Arial Narrow" panose="020B0606020202030204" pitchFamily="34" charset="0"/>
              </a:rPr>
              <a:t>Strong skills in leading people</a:t>
            </a:r>
            <a:r>
              <a:rPr lang="en-GB" sz="1400" dirty="0" smtClean="0">
                <a:latin typeface="Arial Narrow" panose="020B0606020202030204" pitchFamily="34" charset="0"/>
              </a:rPr>
              <a:t> during Multi-Site and Cross functional projects in order to drive operational change through business improvement using relevant lean management  tools and practices </a:t>
            </a:r>
          </a:p>
          <a:p>
            <a:pPr marL="307718" indent="-307718">
              <a:lnSpc>
                <a:spcPct val="80000"/>
              </a:lnSpc>
              <a:spcBef>
                <a:spcPts val="538"/>
              </a:spcBef>
              <a:buFont typeface="+mj-lt"/>
              <a:buAutoNum type="arabicPeriod"/>
            </a:pPr>
            <a:r>
              <a:rPr lang="en-GB" sz="1400" b="1" dirty="0" smtClean="0">
                <a:latin typeface="Arial Narrow" panose="020B0606020202030204" pitchFamily="34" charset="0"/>
              </a:rPr>
              <a:t>Flexible </a:t>
            </a:r>
            <a:r>
              <a:rPr lang="en-GB" sz="1400" dirty="0" smtClean="0">
                <a:latin typeface="Arial Narrow" panose="020B0606020202030204" pitchFamily="34" charset="0"/>
              </a:rPr>
              <a:t>and able to travel </a:t>
            </a:r>
            <a:r>
              <a:rPr lang="en-GB" sz="1400" b="1" dirty="0" smtClean="0">
                <a:latin typeface="Arial Narrow" panose="020B0606020202030204" pitchFamily="34" charset="0"/>
              </a:rPr>
              <a:t>up to 5 days a week </a:t>
            </a:r>
          </a:p>
          <a:p>
            <a:pPr marL="307718" indent="-307718">
              <a:lnSpc>
                <a:spcPct val="80000"/>
              </a:lnSpc>
              <a:spcBef>
                <a:spcPts val="538"/>
              </a:spcBef>
              <a:buFont typeface="+mj-lt"/>
              <a:buAutoNum type="arabicPeriod"/>
            </a:pPr>
            <a:r>
              <a:rPr lang="en-GB" sz="1400" b="1" dirty="0" smtClean="0">
                <a:latin typeface="Arial Narrow" panose="020B0606020202030204" pitchFamily="34" charset="0"/>
              </a:rPr>
              <a:t>Expected short </a:t>
            </a:r>
            <a:r>
              <a:rPr lang="en-GB" sz="1400" b="1" dirty="0" err="1" smtClean="0">
                <a:latin typeface="Arial Narrow" panose="020B0606020202030204" pitchFamily="34" charset="0"/>
              </a:rPr>
              <a:t>onboarding</a:t>
            </a:r>
            <a:r>
              <a:rPr lang="en-GB" sz="1400" b="1" dirty="0" smtClean="0">
                <a:latin typeface="Arial Narrow" panose="020B0606020202030204" pitchFamily="34" charset="0"/>
              </a:rPr>
              <a:t> time</a:t>
            </a:r>
            <a:endParaRPr lang="en-GB" sz="1400" b="1" dirty="0">
              <a:latin typeface="Arial Narrow" panose="020B0606020202030204" pitchFamily="34" charset="0"/>
            </a:endParaRPr>
          </a:p>
        </p:txBody>
      </p:sp>
      <p:sp>
        <p:nvSpPr>
          <p:cNvPr id="12" name="Date Placeholder 11"/>
          <p:cNvSpPr>
            <a:spLocks noGrp="1"/>
          </p:cNvSpPr>
          <p:nvPr>
            <p:ph type="dt" sz="half" idx="16"/>
          </p:nvPr>
        </p:nvSpPr>
        <p:spPr/>
        <p:txBody>
          <a:bodyPr/>
          <a:lstStyle/>
          <a:p>
            <a:endParaRPr lang="en-GB"/>
          </a:p>
        </p:txBody>
      </p:sp>
      <p:sp>
        <p:nvSpPr>
          <p:cNvPr id="13" name="Footer Placeholder 12"/>
          <p:cNvSpPr>
            <a:spLocks noGrp="1"/>
          </p:cNvSpPr>
          <p:nvPr>
            <p:ph type="ftr" sz="quarter" idx="17"/>
          </p:nvPr>
        </p:nvSpPr>
        <p:spPr/>
        <p:txBody>
          <a:bodyPr/>
          <a:lstStyle/>
          <a:p>
            <a:endParaRPr lang="en-GB"/>
          </a:p>
        </p:txBody>
      </p:sp>
    </p:spTree>
    <p:extLst>
      <p:ext uri="{BB962C8B-B14F-4D97-AF65-F5344CB8AC3E}">
        <p14:creationId xmlns:p14="http://schemas.microsoft.com/office/powerpoint/2010/main" val="40454933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id" hidden="1"/>
          <p:cNvGrpSpPr>
            <a:grpSpLocks/>
          </p:cNvGrpSpPr>
          <p:nvPr>
            <p:custDataLst>
              <p:tags r:id="rId2"/>
            </p:custDataLst>
          </p:nvPr>
        </p:nvGrpSpPr>
        <p:grpSpPr>
          <a:xfrm>
            <a:off x="482138" y="605118"/>
            <a:ext cx="8997697" cy="6711697"/>
            <a:chOff x="530352" y="685800"/>
            <a:chExt cx="8997696" cy="6711696"/>
          </a:xfrm>
        </p:grpSpPr>
        <p:sp>
          <p:nvSpPr>
            <p:cNvPr id="5" name="Footer block" hidden="1"/>
            <p:cNvSpPr>
              <a:spLocks noChangeArrowheads="1"/>
            </p:cNvSpPr>
            <p:nvPr/>
          </p:nvSpPr>
          <p:spPr bwMode="gray">
            <a:xfrm>
              <a:off x="530352" y="6784848"/>
              <a:ext cx="8997696"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819158">
                <a:defRPr/>
              </a:pPr>
              <a:endParaRPr lang="en-GB" dirty="0"/>
            </a:p>
          </p:txBody>
        </p:sp>
        <p:sp>
          <p:nvSpPr>
            <p:cNvPr id="6" name="Title block" hidden="1"/>
            <p:cNvSpPr>
              <a:spLocks noChangeArrowheads="1"/>
            </p:cNvSpPr>
            <p:nvPr/>
          </p:nvSpPr>
          <p:spPr bwMode="gray">
            <a:xfrm>
              <a:off x="530352" y="1143000"/>
              <a:ext cx="8997696"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819158">
                <a:defRPr/>
              </a:pPr>
              <a:endParaRPr lang="en-GB" dirty="0"/>
            </a:p>
          </p:txBody>
        </p:sp>
        <p:sp>
          <p:nvSpPr>
            <p:cNvPr id="7" name="Header block" hidden="1"/>
            <p:cNvSpPr>
              <a:spLocks noChangeArrowheads="1"/>
            </p:cNvSpPr>
            <p:nvPr/>
          </p:nvSpPr>
          <p:spPr bwMode="gray">
            <a:xfrm>
              <a:off x="530352" y="685800"/>
              <a:ext cx="8997696"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719435">
                <a:buSzPct val="90000"/>
                <a:defRPr/>
              </a:pPr>
              <a:endParaRPr lang="en-GB" sz="1300" dirty="0">
                <a:solidFill>
                  <a:schemeClr val="folHlink"/>
                </a:solidFill>
                <a:cs typeface="Arial" charset="0"/>
              </a:endParaRPr>
            </a:p>
          </p:txBody>
        </p:sp>
        <p:grpSp>
          <p:nvGrpSpPr>
            <p:cNvPr id="8" name="Group 600" hidden="1"/>
            <p:cNvGrpSpPr/>
            <p:nvPr userDrawn="1"/>
          </p:nvGrpSpPr>
          <p:grpSpPr>
            <a:xfrm>
              <a:off x="530352" y="6016752"/>
              <a:ext cx="8997696" cy="612648"/>
              <a:chOff x="530352" y="6016752"/>
              <a:chExt cx="8997696" cy="612648"/>
            </a:xfrm>
          </p:grpSpPr>
          <p:sp>
            <p:nvSpPr>
              <p:cNvPr id="44" name="Content block 606" hidden="1"/>
              <p:cNvSpPr>
                <a:spLocks noChangeArrowheads="1"/>
              </p:cNvSpPr>
              <p:nvPr/>
            </p:nvSpPr>
            <p:spPr bwMode="gray">
              <a:xfrm>
                <a:off x="8156448"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5"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6"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7" name="Content block 603" hidden="1"/>
              <p:cNvSpPr>
                <a:spLocks noChangeArrowheads="1"/>
              </p:cNvSpPr>
              <p:nvPr/>
            </p:nvSpPr>
            <p:spPr bwMode="gray">
              <a:xfrm>
                <a:off x="3584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8" name="Content block 602" hidden="1"/>
              <p:cNvSpPr>
                <a:spLocks noChangeArrowheads="1"/>
              </p:cNvSpPr>
              <p:nvPr/>
            </p:nvSpPr>
            <p:spPr bwMode="gray">
              <a:xfrm>
                <a:off x="2057400"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9" name="Content block 601" hidden="1"/>
              <p:cNvSpPr>
                <a:spLocks noChangeArrowheads="1"/>
              </p:cNvSpPr>
              <p:nvPr/>
            </p:nvSpPr>
            <p:spPr bwMode="gray">
              <a:xfrm>
                <a:off x="530352"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9" name="Group 500" hidden="1"/>
            <p:cNvGrpSpPr/>
            <p:nvPr userDrawn="1"/>
          </p:nvGrpSpPr>
          <p:grpSpPr>
            <a:xfrm>
              <a:off x="530352" y="5257800"/>
              <a:ext cx="8997696" cy="612648"/>
              <a:chOff x="530352" y="5257800"/>
              <a:chExt cx="8997696" cy="612648"/>
            </a:xfrm>
          </p:grpSpPr>
          <p:sp>
            <p:nvSpPr>
              <p:cNvPr id="38" name="Content block 506" hidden="1"/>
              <p:cNvSpPr>
                <a:spLocks noChangeArrowheads="1"/>
              </p:cNvSpPr>
              <p:nvPr/>
            </p:nvSpPr>
            <p:spPr bwMode="gray">
              <a:xfrm>
                <a:off x="8156448"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9"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0"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1" name="Content block 503" hidden="1"/>
              <p:cNvSpPr>
                <a:spLocks noChangeArrowheads="1"/>
              </p:cNvSpPr>
              <p:nvPr/>
            </p:nvSpPr>
            <p:spPr bwMode="gray">
              <a:xfrm>
                <a:off x="3584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2" name="Content block 502" hidden="1"/>
              <p:cNvSpPr>
                <a:spLocks noChangeArrowheads="1"/>
              </p:cNvSpPr>
              <p:nvPr/>
            </p:nvSpPr>
            <p:spPr bwMode="gray">
              <a:xfrm>
                <a:off x="2057400"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3" name="Content block 501" hidden="1"/>
              <p:cNvSpPr>
                <a:spLocks noChangeArrowheads="1"/>
              </p:cNvSpPr>
              <p:nvPr/>
            </p:nvSpPr>
            <p:spPr bwMode="gray">
              <a:xfrm>
                <a:off x="530352"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10" name="Group 400" hidden="1"/>
            <p:cNvGrpSpPr/>
            <p:nvPr userDrawn="1"/>
          </p:nvGrpSpPr>
          <p:grpSpPr>
            <a:xfrm>
              <a:off x="530352" y="4498848"/>
              <a:ext cx="8997696" cy="612648"/>
              <a:chOff x="530352" y="4498848"/>
              <a:chExt cx="8997696" cy="612648"/>
            </a:xfrm>
          </p:grpSpPr>
          <p:sp>
            <p:nvSpPr>
              <p:cNvPr id="32" name="Content block 406" hidden="1"/>
              <p:cNvSpPr>
                <a:spLocks noChangeArrowheads="1"/>
              </p:cNvSpPr>
              <p:nvPr/>
            </p:nvSpPr>
            <p:spPr bwMode="gray">
              <a:xfrm>
                <a:off x="8156448"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3"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4"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5" name="Content block 403" hidden="1"/>
              <p:cNvSpPr>
                <a:spLocks noChangeArrowheads="1"/>
              </p:cNvSpPr>
              <p:nvPr/>
            </p:nvSpPr>
            <p:spPr bwMode="gray">
              <a:xfrm>
                <a:off x="3584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6" name="Content block 402" hidden="1"/>
              <p:cNvSpPr>
                <a:spLocks noChangeArrowheads="1"/>
              </p:cNvSpPr>
              <p:nvPr/>
            </p:nvSpPr>
            <p:spPr bwMode="gray">
              <a:xfrm>
                <a:off x="2057400"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7" name="Content block 401" hidden="1"/>
              <p:cNvSpPr>
                <a:spLocks noChangeArrowheads="1"/>
              </p:cNvSpPr>
              <p:nvPr/>
            </p:nvSpPr>
            <p:spPr bwMode="gray">
              <a:xfrm>
                <a:off x="530352"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11" name="Group 300" hidden="1"/>
            <p:cNvGrpSpPr/>
            <p:nvPr userDrawn="1"/>
          </p:nvGrpSpPr>
          <p:grpSpPr>
            <a:xfrm>
              <a:off x="530352" y="3730752"/>
              <a:ext cx="8997696" cy="612648"/>
              <a:chOff x="530352" y="3730752"/>
              <a:chExt cx="8997696" cy="612648"/>
            </a:xfrm>
          </p:grpSpPr>
          <p:sp>
            <p:nvSpPr>
              <p:cNvPr id="26" name="Content block 306" hidden="1"/>
              <p:cNvSpPr>
                <a:spLocks noChangeArrowheads="1"/>
              </p:cNvSpPr>
              <p:nvPr/>
            </p:nvSpPr>
            <p:spPr bwMode="gray">
              <a:xfrm>
                <a:off x="8156448"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7"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8"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9" name="Content block 303" hidden="1"/>
              <p:cNvSpPr>
                <a:spLocks noChangeArrowheads="1"/>
              </p:cNvSpPr>
              <p:nvPr/>
            </p:nvSpPr>
            <p:spPr bwMode="gray">
              <a:xfrm>
                <a:off x="3584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0" name="Content block 302" hidden="1"/>
              <p:cNvSpPr>
                <a:spLocks noChangeArrowheads="1"/>
              </p:cNvSpPr>
              <p:nvPr/>
            </p:nvSpPr>
            <p:spPr bwMode="gray">
              <a:xfrm>
                <a:off x="2057400"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31" name="Content block 301" hidden="1"/>
              <p:cNvSpPr>
                <a:spLocks noChangeArrowheads="1"/>
              </p:cNvSpPr>
              <p:nvPr/>
            </p:nvSpPr>
            <p:spPr bwMode="gray">
              <a:xfrm>
                <a:off x="530352"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12" name="Group 200" hidden="1"/>
            <p:cNvGrpSpPr/>
            <p:nvPr userDrawn="1"/>
          </p:nvGrpSpPr>
          <p:grpSpPr>
            <a:xfrm>
              <a:off x="530352" y="2971800"/>
              <a:ext cx="8997696" cy="612648"/>
              <a:chOff x="530352" y="2971800"/>
              <a:chExt cx="8997696" cy="612648"/>
            </a:xfrm>
          </p:grpSpPr>
          <p:sp>
            <p:nvSpPr>
              <p:cNvPr id="20" name="Content block 206" hidden="1"/>
              <p:cNvSpPr>
                <a:spLocks noChangeArrowheads="1"/>
              </p:cNvSpPr>
              <p:nvPr/>
            </p:nvSpPr>
            <p:spPr bwMode="gray">
              <a:xfrm>
                <a:off x="8156448"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1"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2"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3" name="Content block 203" hidden="1"/>
              <p:cNvSpPr>
                <a:spLocks noChangeArrowheads="1"/>
              </p:cNvSpPr>
              <p:nvPr/>
            </p:nvSpPr>
            <p:spPr bwMode="gray">
              <a:xfrm>
                <a:off x="3584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4" name="Content block 202" hidden="1"/>
              <p:cNvSpPr>
                <a:spLocks noChangeArrowheads="1"/>
              </p:cNvSpPr>
              <p:nvPr/>
            </p:nvSpPr>
            <p:spPr bwMode="gray">
              <a:xfrm>
                <a:off x="2057400"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25" name="Content block 201" hidden="1"/>
              <p:cNvSpPr>
                <a:spLocks noChangeArrowheads="1"/>
              </p:cNvSpPr>
              <p:nvPr/>
            </p:nvSpPr>
            <p:spPr bwMode="gray">
              <a:xfrm>
                <a:off x="530352"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13" name="Group 100" hidden="1"/>
            <p:cNvGrpSpPr/>
            <p:nvPr userDrawn="1"/>
          </p:nvGrpSpPr>
          <p:grpSpPr>
            <a:xfrm>
              <a:off x="530352" y="2212848"/>
              <a:ext cx="8997696" cy="612648"/>
              <a:chOff x="530352" y="2212848"/>
              <a:chExt cx="8997696" cy="612648"/>
            </a:xfrm>
          </p:grpSpPr>
          <p:sp>
            <p:nvSpPr>
              <p:cNvPr id="14" name="Content block 106" hidden="1"/>
              <p:cNvSpPr>
                <a:spLocks noChangeArrowheads="1"/>
              </p:cNvSpPr>
              <p:nvPr/>
            </p:nvSpPr>
            <p:spPr bwMode="gray">
              <a:xfrm>
                <a:off x="8156448"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5"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6"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7"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8" name="Content block 102" hidden="1"/>
              <p:cNvSpPr>
                <a:spLocks noChangeArrowheads="1"/>
              </p:cNvSpPr>
              <p:nvPr/>
            </p:nvSpPr>
            <p:spPr bwMode="gray">
              <a:xfrm>
                <a:off x="2057400"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19" name="Content block 101" hidden="1"/>
              <p:cNvSpPr>
                <a:spLocks noChangeArrowheads="1"/>
              </p:cNvSpPr>
              <p:nvPr/>
            </p:nvSpPr>
            <p:spPr bwMode="gray">
              <a:xfrm>
                <a:off x="530352"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sp>
        <p:nvSpPr>
          <p:cNvPr id="53" name="Subtitle 52"/>
          <p:cNvSpPr>
            <a:spLocks noGrp="1"/>
          </p:cNvSpPr>
          <p:nvPr>
            <p:ph type="subTitle" idx="1"/>
            <p:custDataLst>
              <p:tags r:id="rId3"/>
            </p:custDataLst>
          </p:nvPr>
        </p:nvSpPr>
        <p:spPr>
          <a:xfrm>
            <a:off x="482138" y="1008530"/>
            <a:ext cx="8179724" cy="1001813"/>
          </a:xfrm>
        </p:spPr>
        <p:txBody>
          <a:bodyPr/>
          <a:lstStyle/>
          <a:p>
            <a:r>
              <a:rPr lang="en-GB" dirty="0" smtClean="0"/>
              <a:t>The </a:t>
            </a:r>
            <a:r>
              <a:rPr lang="en-GB" dirty="0" err="1" smtClean="0"/>
              <a:t>OpEx</a:t>
            </a:r>
            <a:r>
              <a:rPr lang="en-GB" dirty="0" smtClean="0"/>
              <a:t> Project Approach –</a:t>
            </a:r>
          </a:p>
          <a:p>
            <a:r>
              <a:rPr lang="en-GB" dirty="0" smtClean="0"/>
              <a:t>Involving the people </a:t>
            </a:r>
            <a:endParaRPr lang="en-GB" dirty="0"/>
          </a:p>
        </p:txBody>
      </p:sp>
      <p:sp>
        <p:nvSpPr>
          <p:cNvPr id="51" name="Section Footer"/>
          <p:cNvSpPr txBox="1"/>
          <p:nvPr>
            <p:custDataLst>
              <p:tags r:id="rId4"/>
            </p:custDataLst>
          </p:nvPr>
        </p:nvSpPr>
        <p:spPr>
          <a:xfrm>
            <a:off x="483616" y="6259473"/>
            <a:ext cx="1747273" cy="153888"/>
          </a:xfrm>
          <a:prstGeom prst="rect">
            <a:avLst/>
          </a:prstGeom>
          <a:noFill/>
        </p:spPr>
        <p:txBody>
          <a:bodyPr wrap="none" lIns="0" tIns="0" rIns="0" bIns="0" rtlCol="0">
            <a:spAutoFit/>
          </a:bodyPr>
          <a:lstStyle/>
          <a:p>
            <a:pPr indent="-274288">
              <a:spcAft>
                <a:spcPts val="900"/>
              </a:spcAft>
            </a:pPr>
            <a:r>
              <a:rPr lang="en-GB" sz="1000" noProof="1" smtClean="0"/>
              <a:t>OpEx Project - Live Example • </a:t>
            </a:r>
            <a:endParaRPr lang="en-GB" sz="1000" noProof="1"/>
          </a:p>
        </p:txBody>
      </p:sp>
      <p:sp>
        <p:nvSpPr>
          <p:cNvPr id="54" name="Big Number"/>
          <p:cNvSpPr txBox="1"/>
          <p:nvPr>
            <p:custDataLst>
              <p:tags r:id="rId5"/>
            </p:custDataLst>
          </p:nvPr>
        </p:nvSpPr>
        <p:spPr>
          <a:xfrm>
            <a:off x="6636734" y="2130015"/>
            <a:ext cx="2008562" cy="3847207"/>
          </a:xfrm>
          <a:prstGeom prst="rect">
            <a:avLst/>
          </a:prstGeom>
          <a:noFill/>
        </p:spPr>
        <p:txBody>
          <a:bodyPr wrap="none" lIns="0" tIns="0" rIns="0" bIns="0" rtlCol="0">
            <a:spAutoFit/>
          </a:bodyPr>
          <a:lstStyle/>
          <a:p>
            <a:pPr indent="-246175" algn="r"/>
            <a:r>
              <a:rPr lang="en-GB" sz="25000" b="1" i="1" dirty="0" smtClean="0">
                <a:solidFill>
                  <a:schemeClr val="bg1"/>
                </a:solidFill>
                <a:latin typeface="+mj-lt"/>
                <a:cs typeface="Arial" pitchFamily="34" charset="0"/>
              </a:rPr>
              <a:t>2</a:t>
            </a:r>
            <a:endParaRPr lang="en-GB" sz="25000" b="1" i="1" dirty="0">
              <a:solidFill>
                <a:schemeClr val="bg1"/>
              </a:solidFill>
              <a:latin typeface="+mj-lt"/>
              <a:cs typeface="Arial" pitchFamily="34" charset="0"/>
            </a:endParaRPr>
          </a:p>
        </p:txBody>
      </p:sp>
      <p:grpSp>
        <p:nvGrpSpPr>
          <p:cNvPr id="52" name="Group 51"/>
          <p:cNvGrpSpPr/>
          <p:nvPr/>
        </p:nvGrpSpPr>
        <p:grpSpPr>
          <a:xfrm>
            <a:off x="457200" y="6172200"/>
            <a:ext cx="8382000" cy="387871"/>
            <a:chOff x="457200" y="6172200"/>
            <a:chExt cx="8382000" cy="387871"/>
          </a:xfrm>
        </p:grpSpPr>
        <p:sp>
          <p:nvSpPr>
            <p:cNvPr id="55" name="Section Footer"/>
            <p:cNvSpPr txBox="1"/>
            <p:nvPr>
              <p:custDataLst>
                <p:tags r:id="rId6"/>
              </p:custDataLst>
            </p:nvPr>
          </p:nvSpPr>
          <p:spPr>
            <a:xfrm>
              <a:off x="483616" y="6255271"/>
              <a:ext cx="1747273" cy="153888"/>
            </a:xfrm>
            <a:prstGeom prst="rect">
              <a:avLst/>
            </a:prstGeom>
            <a:noFill/>
          </p:spPr>
          <p:txBody>
            <a:bodyPr wrap="none" lIns="0" tIns="0" rIns="0" bIns="0" rtlCol="0">
              <a:spAutoFit/>
            </a:bodyPr>
            <a:lstStyle/>
            <a:p>
              <a:pPr indent="-274288">
                <a:spcAft>
                  <a:spcPts val="900"/>
                </a:spcAft>
              </a:pPr>
              <a:r>
                <a:rPr lang="en-GB" sz="1000" noProof="1" smtClean="0">
                  <a:solidFill>
                    <a:schemeClr val="bg1"/>
                  </a:solidFill>
                </a:rPr>
                <a:t>OpEx Project - Live Example • </a:t>
              </a:r>
              <a:endParaRPr lang="en-GB" sz="1000" noProof="1">
                <a:solidFill>
                  <a:schemeClr val="bg1"/>
                </a:solidFill>
              </a:endParaRPr>
            </a:p>
          </p:txBody>
        </p:sp>
        <p:sp>
          <p:nvSpPr>
            <p:cNvPr id="56" name="Rectangle 55"/>
            <p:cNvSpPr/>
            <p:nvPr/>
          </p:nvSpPr>
          <p:spPr bwMode="ltGray">
            <a:xfrm>
              <a:off x="7391400" y="6172200"/>
              <a:ext cx="1447800" cy="304800"/>
            </a:xfrm>
            <a:prstGeom prst="rect">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57" name="Rectangle 56"/>
            <p:cNvSpPr/>
            <p:nvPr/>
          </p:nvSpPr>
          <p:spPr bwMode="ltGray">
            <a:xfrm>
              <a:off x="457200" y="6255271"/>
              <a:ext cx="2057400" cy="304800"/>
            </a:xfrm>
            <a:prstGeom prst="rect">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grpSp>
    </p:spTree>
    <p:custDataLst>
      <p:tags r:id="rId1"/>
    </p:custDataLst>
    <p:extLst>
      <p:ext uri="{BB962C8B-B14F-4D97-AF65-F5344CB8AC3E}">
        <p14:creationId xmlns:p14="http://schemas.microsoft.com/office/powerpoint/2010/main" val="24697502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id" hidden="1"/>
          <p:cNvGrpSpPr>
            <a:grpSpLocks/>
          </p:cNvGrpSpPr>
          <p:nvPr>
            <p:custDataLst>
              <p:tags r:id="rId1"/>
            </p:custDataLst>
          </p:nvPr>
        </p:nvGrpSpPr>
        <p:grpSpPr>
          <a:xfrm>
            <a:off x="482138" y="605118"/>
            <a:ext cx="8997697" cy="6711697"/>
            <a:chOff x="530352" y="685800"/>
            <a:chExt cx="8997696" cy="6711696"/>
          </a:xfrm>
        </p:grpSpPr>
        <p:sp>
          <p:nvSpPr>
            <p:cNvPr id="31" name="Footer block" hidden="1"/>
            <p:cNvSpPr>
              <a:spLocks noChangeArrowheads="1"/>
            </p:cNvSpPr>
            <p:nvPr/>
          </p:nvSpPr>
          <p:spPr bwMode="gray">
            <a:xfrm>
              <a:off x="530352" y="6784848"/>
              <a:ext cx="8997696"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819158">
                <a:defRPr/>
              </a:pPr>
              <a:endParaRPr lang="en-GB" dirty="0"/>
            </a:p>
          </p:txBody>
        </p:sp>
        <p:sp>
          <p:nvSpPr>
            <p:cNvPr id="32" name="Title block" hidden="1"/>
            <p:cNvSpPr>
              <a:spLocks noChangeArrowheads="1"/>
            </p:cNvSpPr>
            <p:nvPr/>
          </p:nvSpPr>
          <p:spPr bwMode="gray">
            <a:xfrm>
              <a:off x="530352" y="1143000"/>
              <a:ext cx="8997696"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819158">
                <a:defRPr/>
              </a:pPr>
              <a:endParaRPr lang="en-GB" dirty="0"/>
            </a:p>
          </p:txBody>
        </p:sp>
        <p:sp>
          <p:nvSpPr>
            <p:cNvPr id="33" name="Header block" hidden="1"/>
            <p:cNvSpPr>
              <a:spLocks noChangeArrowheads="1"/>
            </p:cNvSpPr>
            <p:nvPr/>
          </p:nvSpPr>
          <p:spPr bwMode="gray">
            <a:xfrm>
              <a:off x="530352" y="685800"/>
              <a:ext cx="8997696"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719435">
                <a:buSzPct val="90000"/>
                <a:defRPr/>
              </a:pPr>
              <a:endParaRPr lang="en-GB" sz="1300" dirty="0">
                <a:solidFill>
                  <a:schemeClr val="folHlink"/>
                </a:solidFill>
                <a:cs typeface="Arial" charset="0"/>
              </a:endParaRPr>
            </a:p>
          </p:txBody>
        </p:sp>
        <p:grpSp>
          <p:nvGrpSpPr>
            <p:cNvPr id="34" name="Group 600" hidden="1"/>
            <p:cNvGrpSpPr/>
            <p:nvPr userDrawn="1"/>
          </p:nvGrpSpPr>
          <p:grpSpPr>
            <a:xfrm>
              <a:off x="530352" y="6016752"/>
              <a:ext cx="8997696" cy="612648"/>
              <a:chOff x="530352" y="6016752"/>
              <a:chExt cx="8997696" cy="612648"/>
            </a:xfrm>
          </p:grpSpPr>
          <p:sp>
            <p:nvSpPr>
              <p:cNvPr id="70" name="Content block 606" hidden="1"/>
              <p:cNvSpPr>
                <a:spLocks noChangeArrowheads="1"/>
              </p:cNvSpPr>
              <p:nvPr/>
            </p:nvSpPr>
            <p:spPr bwMode="gray">
              <a:xfrm>
                <a:off x="8156448"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1"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2"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3" name="Content block 603" hidden="1"/>
              <p:cNvSpPr>
                <a:spLocks noChangeArrowheads="1"/>
              </p:cNvSpPr>
              <p:nvPr/>
            </p:nvSpPr>
            <p:spPr bwMode="gray">
              <a:xfrm>
                <a:off x="3584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4" name="Content block 602" hidden="1"/>
              <p:cNvSpPr>
                <a:spLocks noChangeArrowheads="1"/>
              </p:cNvSpPr>
              <p:nvPr/>
            </p:nvSpPr>
            <p:spPr bwMode="gray">
              <a:xfrm>
                <a:off x="2057400"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75" name="Content block 601" hidden="1"/>
              <p:cNvSpPr>
                <a:spLocks noChangeArrowheads="1"/>
              </p:cNvSpPr>
              <p:nvPr/>
            </p:nvSpPr>
            <p:spPr bwMode="gray">
              <a:xfrm>
                <a:off x="530352" y="6016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5" name="Group 500" hidden="1"/>
            <p:cNvGrpSpPr/>
            <p:nvPr userDrawn="1"/>
          </p:nvGrpSpPr>
          <p:grpSpPr>
            <a:xfrm>
              <a:off x="530352" y="5257800"/>
              <a:ext cx="8997696" cy="612648"/>
              <a:chOff x="530352" y="5257800"/>
              <a:chExt cx="8997696" cy="612648"/>
            </a:xfrm>
          </p:grpSpPr>
          <p:sp>
            <p:nvSpPr>
              <p:cNvPr id="64" name="Content block 506" hidden="1"/>
              <p:cNvSpPr>
                <a:spLocks noChangeArrowheads="1"/>
              </p:cNvSpPr>
              <p:nvPr/>
            </p:nvSpPr>
            <p:spPr bwMode="gray">
              <a:xfrm>
                <a:off x="8156448"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5"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6"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7" name="Content block 503" hidden="1"/>
              <p:cNvSpPr>
                <a:spLocks noChangeArrowheads="1"/>
              </p:cNvSpPr>
              <p:nvPr/>
            </p:nvSpPr>
            <p:spPr bwMode="gray">
              <a:xfrm>
                <a:off x="3584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8" name="Content block 502" hidden="1"/>
              <p:cNvSpPr>
                <a:spLocks noChangeArrowheads="1"/>
              </p:cNvSpPr>
              <p:nvPr/>
            </p:nvSpPr>
            <p:spPr bwMode="gray">
              <a:xfrm>
                <a:off x="2057400"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9" name="Content block 501" hidden="1"/>
              <p:cNvSpPr>
                <a:spLocks noChangeArrowheads="1"/>
              </p:cNvSpPr>
              <p:nvPr/>
            </p:nvSpPr>
            <p:spPr bwMode="gray">
              <a:xfrm>
                <a:off x="530352" y="5257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6" name="Group 400" hidden="1"/>
            <p:cNvGrpSpPr/>
            <p:nvPr userDrawn="1"/>
          </p:nvGrpSpPr>
          <p:grpSpPr>
            <a:xfrm>
              <a:off x="530352" y="4498848"/>
              <a:ext cx="8997696" cy="612648"/>
              <a:chOff x="530352" y="4498848"/>
              <a:chExt cx="8997696" cy="612648"/>
            </a:xfrm>
          </p:grpSpPr>
          <p:sp>
            <p:nvSpPr>
              <p:cNvPr id="58" name="Content block 406" hidden="1"/>
              <p:cNvSpPr>
                <a:spLocks noChangeArrowheads="1"/>
              </p:cNvSpPr>
              <p:nvPr/>
            </p:nvSpPr>
            <p:spPr bwMode="gray">
              <a:xfrm>
                <a:off x="8156448"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9"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0"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1" name="Content block 403" hidden="1"/>
              <p:cNvSpPr>
                <a:spLocks noChangeArrowheads="1"/>
              </p:cNvSpPr>
              <p:nvPr/>
            </p:nvSpPr>
            <p:spPr bwMode="gray">
              <a:xfrm>
                <a:off x="3584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2" name="Content block 402" hidden="1"/>
              <p:cNvSpPr>
                <a:spLocks noChangeArrowheads="1"/>
              </p:cNvSpPr>
              <p:nvPr/>
            </p:nvSpPr>
            <p:spPr bwMode="gray">
              <a:xfrm>
                <a:off x="2057400"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63" name="Content block 401" hidden="1"/>
              <p:cNvSpPr>
                <a:spLocks noChangeArrowheads="1"/>
              </p:cNvSpPr>
              <p:nvPr/>
            </p:nvSpPr>
            <p:spPr bwMode="gray">
              <a:xfrm>
                <a:off x="530352" y="4498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7" name="Group 300" hidden="1"/>
            <p:cNvGrpSpPr/>
            <p:nvPr userDrawn="1"/>
          </p:nvGrpSpPr>
          <p:grpSpPr>
            <a:xfrm>
              <a:off x="530352" y="3730752"/>
              <a:ext cx="8997696" cy="612648"/>
              <a:chOff x="530352" y="3730752"/>
              <a:chExt cx="8997696" cy="612648"/>
            </a:xfrm>
          </p:grpSpPr>
          <p:sp>
            <p:nvSpPr>
              <p:cNvPr id="52" name="Content block 306" hidden="1"/>
              <p:cNvSpPr>
                <a:spLocks noChangeArrowheads="1"/>
              </p:cNvSpPr>
              <p:nvPr/>
            </p:nvSpPr>
            <p:spPr bwMode="gray">
              <a:xfrm>
                <a:off x="8156448"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3"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4"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5" name="Content block 303" hidden="1"/>
              <p:cNvSpPr>
                <a:spLocks noChangeArrowheads="1"/>
              </p:cNvSpPr>
              <p:nvPr/>
            </p:nvSpPr>
            <p:spPr bwMode="gray">
              <a:xfrm>
                <a:off x="3584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6" name="Content block 302" hidden="1"/>
              <p:cNvSpPr>
                <a:spLocks noChangeArrowheads="1"/>
              </p:cNvSpPr>
              <p:nvPr/>
            </p:nvSpPr>
            <p:spPr bwMode="gray">
              <a:xfrm>
                <a:off x="2057400"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7" name="Content block 301" hidden="1"/>
              <p:cNvSpPr>
                <a:spLocks noChangeArrowheads="1"/>
              </p:cNvSpPr>
              <p:nvPr/>
            </p:nvSpPr>
            <p:spPr bwMode="gray">
              <a:xfrm>
                <a:off x="530352" y="3730752"/>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8" name="Group 200" hidden="1"/>
            <p:cNvGrpSpPr/>
            <p:nvPr userDrawn="1"/>
          </p:nvGrpSpPr>
          <p:grpSpPr>
            <a:xfrm>
              <a:off x="530352" y="2971800"/>
              <a:ext cx="8997696" cy="612648"/>
              <a:chOff x="530352" y="2971800"/>
              <a:chExt cx="8997696" cy="612648"/>
            </a:xfrm>
          </p:grpSpPr>
          <p:sp>
            <p:nvSpPr>
              <p:cNvPr id="46" name="Content block 206" hidden="1"/>
              <p:cNvSpPr>
                <a:spLocks noChangeArrowheads="1"/>
              </p:cNvSpPr>
              <p:nvPr/>
            </p:nvSpPr>
            <p:spPr bwMode="gray">
              <a:xfrm>
                <a:off x="8156448"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7"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8"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9" name="Content block 203" hidden="1"/>
              <p:cNvSpPr>
                <a:spLocks noChangeArrowheads="1"/>
              </p:cNvSpPr>
              <p:nvPr/>
            </p:nvSpPr>
            <p:spPr bwMode="gray">
              <a:xfrm>
                <a:off x="3584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0" name="Content block 202" hidden="1"/>
              <p:cNvSpPr>
                <a:spLocks noChangeArrowheads="1"/>
              </p:cNvSpPr>
              <p:nvPr/>
            </p:nvSpPr>
            <p:spPr bwMode="gray">
              <a:xfrm>
                <a:off x="2057400"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51" name="Content block 201" hidden="1"/>
              <p:cNvSpPr>
                <a:spLocks noChangeArrowheads="1"/>
              </p:cNvSpPr>
              <p:nvPr/>
            </p:nvSpPr>
            <p:spPr bwMode="gray">
              <a:xfrm>
                <a:off x="530352" y="2971800"/>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nvGrpSpPr>
            <p:cNvPr id="39" name="Group 100" hidden="1"/>
            <p:cNvGrpSpPr/>
            <p:nvPr userDrawn="1"/>
          </p:nvGrpSpPr>
          <p:grpSpPr>
            <a:xfrm>
              <a:off x="530352" y="2212848"/>
              <a:ext cx="8997696" cy="612648"/>
              <a:chOff x="530352" y="2212848"/>
              <a:chExt cx="8997696" cy="612648"/>
            </a:xfrm>
          </p:grpSpPr>
          <p:sp>
            <p:nvSpPr>
              <p:cNvPr id="40" name="Content block 106" hidden="1"/>
              <p:cNvSpPr>
                <a:spLocks noChangeArrowheads="1"/>
              </p:cNvSpPr>
              <p:nvPr/>
            </p:nvSpPr>
            <p:spPr bwMode="gray">
              <a:xfrm>
                <a:off x="8156448"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1"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2"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3"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4" name="Content block 102" hidden="1"/>
              <p:cNvSpPr>
                <a:spLocks noChangeArrowheads="1"/>
              </p:cNvSpPr>
              <p:nvPr/>
            </p:nvSpPr>
            <p:spPr bwMode="gray">
              <a:xfrm>
                <a:off x="2057400"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sp>
            <p:nvSpPr>
              <p:cNvPr id="45" name="Content block 101" hidden="1"/>
              <p:cNvSpPr>
                <a:spLocks noChangeArrowheads="1"/>
              </p:cNvSpPr>
              <p:nvPr/>
            </p:nvSpPr>
            <p:spPr bwMode="gray">
              <a:xfrm>
                <a:off x="530352" y="2212848"/>
                <a:ext cx="1371600" cy="612648"/>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a:defRPr/>
                </a:pPr>
                <a:endParaRPr lang="en-GB" dirty="0"/>
              </a:p>
            </p:txBody>
          </p:sp>
        </p:grpSp>
      </p:grpSp>
      <p:sp>
        <p:nvSpPr>
          <p:cNvPr id="2" name="Title 1"/>
          <p:cNvSpPr>
            <a:spLocks noGrp="1"/>
          </p:cNvSpPr>
          <p:nvPr>
            <p:ph type="title"/>
          </p:nvPr>
        </p:nvSpPr>
        <p:spPr/>
        <p:txBody>
          <a:bodyPr/>
          <a:lstStyle/>
          <a:p>
            <a:r>
              <a:rPr lang="en-GB" dirty="0" smtClean="0"/>
              <a:t>Project - Execution Modell</a:t>
            </a:r>
            <a:br>
              <a:rPr lang="en-GB" dirty="0" smtClean="0"/>
            </a:br>
            <a:r>
              <a:rPr lang="en-GB" b="0" dirty="0" smtClean="0"/>
              <a:t>Overview Phases &amp; Content</a:t>
            </a:r>
            <a:endParaRPr lang="en-GB" b="0" i="0" dirty="0"/>
          </a:p>
        </p:txBody>
      </p:sp>
      <p:sp>
        <p:nvSpPr>
          <p:cNvPr id="11" name="Richtungspfeil 10"/>
          <p:cNvSpPr/>
          <p:nvPr/>
        </p:nvSpPr>
        <p:spPr bwMode="ltGray">
          <a:xfrm>
            <a:off x="533400" y="2066732"/>
            <a:ext cx="1602000" cy="371669"/>
          </a:xfrm>
          <a:prstGeom prst="homePlate">
            <a:avLst/>
          </a:prstGeom>
          <a:solidFill>
            <a:schemeClr val="tx2">
              <a:lumMod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r>
              <a:rPr lang="en-GB" sz="1000" dirty="0" err="1" smtClean="0">
                <a:solidFill>
                  <a:schemeClr val="bg1"/>
                </a:solidFill>
                <a:latin typeface="Georgia" pitchFamily="18" charset="0"/>
              </a:rPr>
              <a:t>Analyze</a:t>
            </a:r>
            <a:endParaRPr lang="en-GB" sz="1000" dirty="0">
              <a:solidFill>
                <a:schemeClr val="bg1"/>
              </a:solidFill>
              <a:latin typeface="Georgia" pitchFamily="18" charset="0"/>
            </a:endParaRPr>
          </a:p>
        </p:txBody>
      </p:sp>
      <p:sp>
        <p:nvSpPr>
          <p:cNvPr id="12" name="Eingekerbter Richtungspfeil 11"/>
          <p:cNvSpPr/>
          <p:nvPr/>
        </p:nvSpPr>
        <p:spPr bwMode="ltGray">
          <a:xfrm>
            <a:off x="2133600" y="2066732"/>
            <a:ext cx="1602000" cy="371669"/>
          </a:xfrm>
          <a:prstGeom prst="chevron">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r>
              <a:rPr lang="en-GB" sz="1000" dirty="0" smtClean="0">
                <a:solidFill>
                  <a:schemeClr val="bg1"/>
                </a:solidFill>
                <a:latin typeface="Georgia" pitchFamily="18" charset="0"/>
              </a:rPr>
              <a:t>Design / Concept</a:t>
            </a:r>
            <a:endParaRPr lang="en-GB" sz="1000" dirty="0">
              <a:solidFill>
                <a:schemeClr val="bg1"/>
              </a:solidFill>
              <a:latin typeface="Georgia" pitchFamily="18" charset="0"/>
            </a:endParaRPr>
          </a:p>
        </p:txBody>
      </p:sp>
      <p:sp>
        <p:nvSpPr>
          <p:cNvPr id="13" name="Eingekerbter Richtungspfeil 12"/>
          <p:cNvSpPr/>
          <p:nvPr/>
        </p:nvSpPr>
        <p:spPr bwMode="ltGray">
          <a:xfrm>
            <a:off x="3733800" y="2066732"/>
            <a:ext cx="1602000" cy="371669"/>
          </a:xfrm>
          <a:prstGeom prst="chevron">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r>
              <a:rPr lang="en-GB" sz="1000" dirty="0" smtClean="0">
                <a:solidFill>
                  <a:schemeClr val="bg1"/>
                </a:solidFill>
                <a:latin typeface="Georgia" pitchFamily="18" charset="0"/>
              </a:rPr>
              <a:t>Install</a:t>
            </a:r>
            <a:endParaRPr lang="en-GB" sz="1000" dirty="0">
              <a:solidFill>
                <a:schemeClr val="bg1"/>
              </a:solidFill>
              <a:latin typeface="Georgia" pitchFamily="18" charset="0"/>
            </a:endParaRPr>
          </a:p>
        </p:txBody>
      </p:sp>
      <p:sp>
        <p:nvSpPr>
          <p:cNvPr id="14" name="Eingekerbter Richtungspfeil 13"/>
          <p:cNvSpPr/>
          <p:nvPr/>
        </p:nvSpPr>
        <p:spPr bwMode="ltGray">
          <a:xfrm>
            <a:off x="5334000" y="2066732"/>
            <a:ext cx="1602000" cy="371669"/>
          </a:xfrm>
          <a:prstGeom prst="chevron">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r>
              <a:rPr lang="en-GB" sz="1000" dirty="0" smtClean="0">
                <a:solidFill>
                  <a:schemeClr val="bg1"/>
                </a:solidFill>
                <a:latin typeface="Georgia" pitchFamily="18" charset="0"/>
              </a:rPr>
              <a:t>Implement</a:t>
            </a:r>
            <a:endParaRPr lang="en-GB" sz="1000" dirty="0">
              <a:solidFill>
                <a:schemeClr val="bg1"/>
              </a:solidFill>
              <a:latin typeface="Georgia" pitchFamily="18" charset="0"/>
            </a:endParaRPr>
          </a:p>
        </p:txBody>
      </p:sp>
      <p:sp>
        <p:nvSpPr>
          <p:cNvPr id="16" name="Eingekerbter Richtungspfeil 15"/>
          <p:cNvSpPr/>
          <p:nvPr/>
        </p:nvSpPr>
        <p:spPr bwMode="ltGray">
          <a:xfrm>
            <a:off x="6915149" y="2066732"/>
            <a:ext cx="1419225" cy="371669"/>
          </a:xfrm>
          <a:prstGeom prst="chevron">
            <a:avLst/>
          </a:prstGeom>
          <a:solidFill>
            <a:schemeClr val="tx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r>
              <a:rPr lang="en-GB" sz="1000" dirty="0" smtClean="0">
                <a:solidFill>
                  <a:schemeClr val="bg1"/>
                </a:solidFill>
                <a:latin typeface="Georgia" pitchFamily="18" charset="0"/>
              </a:rPr>
              <a:t>Sustain</a:t>
            </a:r>
            <a:endParaRPr lang="en-GB" sz="1000" dirty="0">
              <a:solidFill>
                <a:schemeClr val="bg1"/>
              </a:solidFill>
              <a:latin typeface="Georgia" pitchFamily="18" charset="0"/>
            </a:endParaRPr>
          </a:p>
        </p:txBody>
      </p:sp>
      <p:sp>
        <p:nvSpPr>
          <p:cNvPr id="17" name="Rechteck 16"/>
          <p:cNvSpPr/>
          <p:nvPr/>
        </p:nvSpPr>
        <p:spPr bwMode="ltGray">
          <a:xfrm>
            <a:off x="8078947" y="2068284"/>
            <a:ext cx="264954" cy="371669"/>
          </a:xfrm>
          <a:prstGeom prst="rect">
            <a:avLst/>
          </a:prstGeom>
          <a:solidFill>
            <a:schemeClr val="tx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endParaRPr lang="en-GB" dirty="0" smtClean="0">
              <a:solidFill>
                <a:schemeClr val="bg1"/>
              </a:solidFill>
              <a:latin typeface="Georgia" pitchFamily="18" charset="0"/>
            </a:endParaRPr>
          </a:p>
        </p:txBody>
      </p:sp>
      <p:sp>
        <p:nvSpPr>
          <p:cNvPr id="22" name="Rectangle 53"/>
          <p:cNvSpPr/>
          <p:nvPr/>
        </p:nvSpPr>
        <p:spPr bwMode="ltGray">
          <a:xfrm>
            <a:off x="533399" y="1762123"/>
            <a:ext cx="1419225" cy="230400"/>
          </a:xfrm>
          <a:prstGeom prst="rect">
            <a:avLst/>
          </a:prstGeom>
          <a:solidFill>
            <a:schemeClr val="tx2">
              <a:lumMod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r>
              <a:rPr lang="en-GB" sz="1000" dirty="0" smtClean="0">
                <a:solidFill>
                  <a:schemeClr val="bg2"/>
                </a:solidFill>
                <a:latin typeface="Georgia" pitchFamily="18" charset="0"/>
              </a:rPr>
              <a:t>Project Initialization</a:t>
            </a:r>
            <a:endParaRPr lang="en-GB" sz="1000" dirty="0">
              <a:solidFill>
                <a:schemeClr val="bg2"/>
              </a:solidFill>
              <a:latin typeface="Georgia" pitchFamily="18" charset="0"/>
            </a:endParaRPr>
          </a:p>
        </p:txBody>
      </p:sp>
      <p:sp>
        <p:nvSpPr>
          <p:cNvPr id="23" name="Rectangle 54"/>
          <p:cNvSpPr/>
          <p:nvPr/>
        </p:nvSpPr>
        <p:spPr bwMode="ltGray">
          <a:xfrm>
            <a:off x="2133600" y="1762126"/>
            <a:ext cx="4572000" cy="219075"/>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r>
              <a:rPr lang="en-GB" sz="1000" dirty="0" smtClean="0">
                <a:solidFill>
                  <a:schemeClr val="bg2"/>
                </a:solidFill>
                <a:latin typeface="Georgia" pitchFamily="18" charset="0"/>
              </a:rPr>
              <a:t>Project Execution</a:t>
            </a:r>
            <a:endParaRPr lang="en-GB" sz="1000" dirty="0">
              <a:solidFill>
                <a:schemeClr val="bg2"/>
              </a:solidFill>
              <a:latin typeface="Georgia" pitchFamily="18" charset="0"/>
            </a:endParaRPr>
          </a:p>
        </p:txBody>
      </p:sp>
      <p:sp>
        <p:nvSpPr>
          <p:cNvPr id="24" name="Rectangle 56"/>
          <p:cNvSpPr/>
          <p:nvPr/>
        </p:nvSpPr>
        <p:spPr bwMode="ltGray">
          <a:xfrm>
            <a:off x="6915150" y="1762126"/>
            <a:ext cx="1428751" cy="219075"/>
          </a:xfrm>
          <a:prstGeom prst="rect">
            <a:avLst/>
          </a:prstGeom>
          <a:solidFill>
            <a:schemeClr val="tx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r>
              <a:rPr lang="en-GB" sz="1000" dirty="0" smtClean="0">
                <a:solidFill>
                  <a:schemeClr val="bg2"/>
                </a:solidFill>
                <a:latin typeface="Georgia" pitchFamily="18" charset="0"/>
              </a:rPr>
              <a:t>Project Sustainability</a:t>
            </a:r>
            <a:endParaRPr lang="en-GB" sz="1000" dirty="0">
              <a:solidFill>
                <a:schemeClr val="bg2"/>
              </a:solidFill>
              <a:latin typeface="Georgia" pitchFamily="18" charset="0"/>
            </a:endParaRPr>
          </a:p>
        </p:txBody>
      </p:sp>
      <p:sp>
        <p:nvSpPr>
          <p:cNvPr id="25" name="Rectangle 38"/>
          <p:cNvSpPr/>
          <p:nvPr/>
        </p:nvSpPr>
        <p:spPr bwMode="ltGray">
          <a:xfrm>
            <a:off x="533400" y="2498073"/>
            <a:ext cx="1428750" cy="3340753"/>
          </a:xfrm>
          <a:prstGeom prst="rect">
            <a:avLst/>
          </a:prstGeom>
          <a:solidFill>
            <a:schemeClr val="accent1">
              <a:lumMod val="50000"/>
              <a:alpha val="50196"/>
            </a:schemeClr>
          </a:solidFill>
          <a:ln w="3175"/>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t" anchorCtr="0"/>
          <a:lstStyle/>
          <a:p>
            <a:r>
              <a:rPr lang="en-GB" sz="900" u="sng" dirty="0" smtClean="0">
                <a:solidFill>
                  <a:schemeClr val="tx1"/>
                </a:solidFill>
                <a:latin typeface="Calibri" pitchFamily="34" charset="0"/>
                <a:cs typeface="Calibri" pitchFamily="34" charset="0"/>
              </a:rPr>
              <a:t>Content of Phase:</a:t>
            </a:r>
            <a:endParaRPr lang="en-GB" sz="900" dirty="0" smtClean="0">
              <a:solidFill>
                <a:schemeClr val="tx1"/>
              </a:solidFill>
              <a:latin typeface="Calibri" pitchFamily="34" charset="0"/>
              <a:cs typeface="Calibri" pitchFamily="34" charset="0"/>
            </a:endParaRPr>
          </a:p>
          <a:p>
            <a:pPr marL="93652" indent="-93652">
              <a:buFont typeface="Arial" pitchFamily="34" charset="0"/>
              <a:buChar char="•"/>
            </a:pPr>
            <a:r>
              <a:rPr lang="en-GB" sz="900" dirty="0" smtClean="0">
                <a:solidFill>
                  <a:schemeClr val="tx1"/>
                </a:solidFill>
                <a:latin typeface="Calibri" pitchFamily="34" charset="0"/>
                <a:cs typeface="Calibri" pitchFamily="34" charset="0"/>
              </a:rPr>
              <a:t>Identify areas of improvement and customer requirements</a:t>
            </a:r>
          </a:p>
          <a:p>
            <a:pPr marL="93652" indent="-93652">
              <a:buFont typeface="Arial" pitchFamily="34" charset="0"/>
              <a:buChar char="•"/>
            </a:pPr>
            <a:r>
              <a:rPr lang="en-GB" sz="900" dirty="0" smtClean="0">
                <a:solidFill>
                  <a:schemeClr val="tx1"/>
                </a:solidFill>
                <a:latin typeface="Calibri" pitchFamily="34" charset="0"/>
                <a:cs typeface="Calibri" pitchFamily="34" charset="0"/>
              </a:rPr>
              <a:t>Execute focus Interviews DILOS etc. -&gt; conduct Analysis on focus areas (e.g. Maintenance) </a:t>
            </a:r>
          </a:p>
          <a:p>
            <a:pPr marL="93652" indent="-93652">
              <a:buFont typeface="Arial" pitchFamily="34" charset="0"/>
              <a:buChar char="•"/>
            </a:pPr>
            <a:r>
              <a:rPr lang="en-GB" sz="900" dirty="0" smtClean="0">
                <a:solidFill>
                  <a:schemeClr val="tx1"/>
                </a:solidFill>
                <a:latin typeface="Calibri" pitchFamily="34" charset="0"/>
                <a:cs typeface="Calibri" pitchFamily="34" charset="0"/>
              </a:rPr>
              <a:t>Description of the As-Is and development of to-be Situation </a:t>
            </a:r>
          </a:p>
          <a:p>
            <a:pPr marL="93652" indent="-93652">
              <a:buFont typeface="Arial" pitchFamily="34" charset="0"/>
              <a:buChar char="•"/>
            </a:pPr>
            <a:r>
              <a:rPr lang="en-GB" sz="900" dirty="0" smtClean="0">
                <a:solidFill>
                  <a:schemeClr val="tx1"/>
                </a:solidFill>
                <a:latin typeface="Calibri" pitchFamily="34" charset="0"/>
                <a:cs typeface="Calibri" pitchFamily="34" charset="0"/>
              </a:rPr>
              <a:t>Definition Roadmap Business Case and Targets</a:t>
            </a:r>
          </a:p>
          <a:p>
            <a:pPr marL="93652" indent="-93652">
              <a:buFont typeface="Arial" pitchFamily="34" charset="0"/>
              <a:buChar char="•"/>
            </a:pPr>
            <a:r>
              <a:rPr lang="en-GB" sz="900" dirty="0" smtClean="0">
                <a:solidFill>
                  <a:schemeClr val="tx1"/>
                </a:solidFill>
                <a:latin typeface="Calibri" pitchFamily="34" charset="0"/>
                <a:cs typeface="Calibri" pitchFamily="34" charset="0"/>
              </a:rPr>
              <a:t>Define Project-scope (scope of analysis),</a:t>
            </a:r>
          </a:p>
          <a:p>
            <a:pPr marL="93652" indent="-93652">
              <a:buFont typeface="Arial" pitchFamily="34" charset="0"/>
              <a:buChar char="•"/>
            </a:pPr>
            <a:r>
              <a:rPr lang="en-GB" sz="900" dirty="0" smtClean="0">
                <a:solidFill>
                  <a:schemeClr val="tx1"/>
                </a:solidFill>
                <a:latin typeface="Calibri" pitchFamily="34" charset="0"/>
                <a:cs typeface="Calibri" pitchFamily="34" charset="0"/>
              </a:rPr>
              <a:t>Identify potential Milestones</a:t>
            </a:r>
          </a:p>
          <a:p>
            <a:pPr marL="93652" indent="-93652">
              <a:buFont typeface="Arial" pitchFamily="34" charset="0"/>
              <a:buChar char="•"/>
            </a:pPr>
            <a:r>
              <a:rPr lang="en-GB" sz="900" dirty="0" smtClean="0">
                <a:solidFill>
                  <a:schemeClr val="tx1"/>
                </a:solidFill>
                <a:latin typeface="Calibri" pitchFamily="34" charset="0"/>
                <a:cs typeface="Calibri" pitchFamily="34" charset="0"/>
              </a:rPr>
              <a:t>Set up the Teams</a:t>
            </a:r>
          </a:p>
          <a:p>
            <a:pPr marL="93652" indent="-93652">
              <a:buFont typeface="Arial" pitchFamily="34" charset="0"/>
              <a:buChar char="•"/>
            </a:pPr>
            <a:r>
              <a:rPr lang="en-GB" sz="900" dirty="0" smtClean="0">
                <a:solidFill>
                  <a:schemeClr val="tx1"/>
                </a:solidFill>
                <a:latin typeface="Calibri" pitchFamily="34" charset="0"/>
                <a:cs typeface="Calibri" pitchFamily="34" charset="0"/>
              </a:rPr>
              <a:t>Identify Stakeholders Project risks </a:t>
            </a:r>
          </a:p>
          <a:p>
            <a:pPr marL="93652" indent="-93652">
              <a:buFont typeface="Arial" pitchFamily="34" charset="0"/>
              <a:buChar char="•"/>
            </a:pPr>
            <a:r>
              <a:rPr lang="en-GB" sz="900" dirty="0" smtClean="0">
                <a:solidFill>
                  <a:schemeClr val="tx1"/>
                </a:solidFill>
                <a:latin typeface="Calibri" pitchFamily="34" charset="0"/>
                <a:cs typeface="Calibri" pitchFamily="34" charset="0"/>
              </a:rPr>
              <a:t>Get agreement of Site Mgmt.&amp; Global Lead</a:t>
            </a:r>
          </a:p>
          <a:p>
            <a:pPr marL="93652" indent="-93652">
              <a:buFont typeface="Arial" pitchFamily="34" charset="0"/>
              <a:buChar char="•"/>
            </a:pPr>
            <a:endParaRPr lang="en-GB" sz="900" dirty="0" smtClean="0">
              <a:solidFill>
                <a:schemeClr val="tx1"/>
              </a:solidFill>
              <a:latin typeface="Calibri" pitchFamily="34" charset="0"/>
              <a:cs typeface="Calibri" pitchFamily="34" charset="0"/>
            </a:endParaRPr>
          </a:p>
          <a:p>
            <a:pPr>
              <a:buFont typeface="Arial" pitchFamily="34" charset="0"/>
              <a:buChar char="•"/>
            </a:pPr>
            <a:endParaRPr lang="en-GB" sz="900" dirty="0" smtClean="0">
              <a:solidFill>
                <a:schemeClr val="tx1"/>
              </a:solidFill>
              <a:latin typeface="Calibri" pitchFamily="34" charset="0"/>
              <a:cs typeface="Calibri" pitchFamily="34" charset="0"/>
            </a:endParaRPr>
          </a:p>
          <a:p>
            <a:pPr>
              <a:buFont typeface="Arial" pitchFamily="34" charset="0"/>
              <a:buChar char="•"/>
            </a:pPr>
            <a:endParaRPr lang="en-GB" sz="900" dirty="0" smtClean="0">
              <a:solidFill>
                <a:schemeClr val="tx1"/>
              </a:solidFill>
              <a:latin typeface="Calibri" pitchFamily="34" charset="0"/>
              <a:cs typeface="Calibri" pitchFamily="34" charset="0"/>
            </a:endParaRPr>
          </a:p>
          <a:p>
            <a:pPr>
              <a:buFont typeface="Arial" pitchFamily="34" charset="0"/>
              <a:buChar char="•"/>
            </a:pPr>
            <a:endParaRPr lang="en-GB" sz="900" dirty="0" smtClean="0">
              <a:solidFill>
                <a:schemeClr val="tx1"/>
              </a:solidFill>
              <a:latin typeface="Calibri" pitchFamily="34" charset="0"/>
              <a:cs typeface="Calibri" pitchFamily="34" charset="0"/>
            </a:endParaRPr>
          </a:p>
          <a:p>
            <a:pPr>
              <a:buFont typeface="Arial" pitchFamily="34" charset="0"/>
              <a:buChar char="•"/>
            </a:pPr>
            <a:endParaRPr lang="en-GB" sz="900" dirty="0" err="1">
              <a:solidFill>
                <a:schemeClr val="tx1"/>
              </a:solidFill>
              <a:latin typeface="Calibri" pitchFamily="34" charset="0"/>
              <a:cs typeface="Calibri" pitchFamily="34" charset="0"/>
            </a:endParaRPr>
          </a:p>
        </p:txBody>
      </p:sp>
      <p:sp>
        <p:nvSpPr>
          <p:cNvPr id="26" name="Rectangle 41"/>
          <p:cNvSpPr/>
          <p:nvPr/>
        </p:nvSpPr>
        <p:spPr bwMode="ltGray">
          <a:xfrm>
            <a:off x="3733800" y="2498073"/>
            <a:ext cx="1428750" cy="3340753"/>
          </a:xfrm>
          <a:prstGeom prst="rect">
            <a:avLst/>
          </a:prstGeom>
          <a:solidFill>
            <a:schemeClr val="tx2">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t" anchorCtr="0"/>
          <a:lstStyle/>
          <a:p>
            <a:pPr marL="92064" indent="-92064"/>
            <a:r>
              <a:rPr lang="en-GB" sz="900" u="sng" dirty="0" smtClean="0">
                <a:solidFill>
                  <a:schemeClr val="tx1"/>
                </a:solidFill>
                <a:latin typeface="Calibri" pitchFamily="34" charset="0"/>
                <a:cs typeface="Calibri" pitchFamily="34" charset="0"/>
              </a:rPr>
              <a:t>Content of Phase:</a:t>
            </a:r>
          </a:p>
          <a:p>
            <a:pPr marL="92064" indent="-92064">
              <a:buFont typeface="Arial" pitchFamily="34" charset="0"/>
              <a:buChar char="•"/>
            </a:pPr>
            <a:r>
              <a:rPr lang="en-GB" sz="900" dirty="0" smtClean="0">
                <a:solidFill>
                  <a:schemeClr val="tx1"/>
                </a:solidFill>
                <a:latin typeface="Calibri" pitchFamily="34" charset="0"/>
                <a:cs typeface="Calibri" pitchFamily="34" charset="0"/>
              </a:rPr>
              <a:t>Develop detailed Roadmap  &amp; Strategy for Implementation </a:t>
            </a:r>
          </a:p>
          <a:p>
            <a:pPr marL="92064" indent="-92064">
              <a:buFont typeface="Arial" pitchFamily="34" charset="0"/>
              <a:buChar char="•"/>
            </a:pPr>
            <a:r>
              <a:rPr lang="en-GB" sz="900" dirty="0" smtClean="0">
                <a:solidFill>
                  <a:schemeClr val="tx1"/>
                </a:solidFill>
                <a:latin typeface="Calibri" pitchFamily="34" charset="0"/>
                <a:cs typeface="Calibri" pitchFamily="34" charset="0"/>
              </a:rPr>
              <a:t>Installation of  To-Be MCRS, Processes, KPIs, Meetings, SOPs </a:t>
            </a:r>
          </a:p>
          <a:p>
            <a:pPr marL="92064" indent="-92064">
              <a:buFont typeface="Arial" pitchFamily="34" charset="0"/>
              <a:buChar char="•"/>
            </a:pPr>
            <a:r>
              <a:rPr lang="en-GB" sz="900" dirty="0" smtClean="0">
                <a:solidFill>
                  <a:schemeClr val="tx1"/>
                </a:solidFill>
                <a:latin typeface="Calibri" pitchFamily="34" charset="0"/>
                <a:cs typeface="Calibri" pitchFamily="34" charset="0"/>
              </a:rPr>
              <a:t>Establish new  defined Roles &amp; Responsibilities</a:t>
            </a:r>
          </a:p>
          <a:p>
            <a:pPr marL="92064" indent="-92064">
              <a:buFont typeface="Arial" pitchFamily="34" charset="0"/>
              <a:buChar char="•"/>
            </a:pPr>
            <a:r>
              <a:rPr lang="en-GB" sz="900" dirty="0" smtClean="0">
                <a:solidFill>
                  <a:schemeClr val="tx1"/>
                </a:solidFill>
                <a:latin typeface="Calibri" pitchFamily="34" charset="0"/>
                <a:cs typeface="Calibri" pitchFamily="34" charset="0"/>
              </a:rPr>
              <a:t>OEE Measurement installed</a:t>
            </a:r>
          </a:p>
          <a:p>
            <a:pPr marL="92064" indent="-92064">
              <a:buFont typeface="Arial" pitchFamily="34" charset="0"/>
              <a:buChar char="•"/>
            </a:pPr>
            <a:r>
              <a:rPr lang="en-GB" sz="900" dirty="0" smtClean="0">
                <a:solidFill>
                  <a:schemeClr val="tx1"/>
                </a:solidFill>
                <a:latin typeface="Calibri" pitchFamily="34" charset="0"/>
                <a:cs typeface="Calibri" pitchFamily="34" charset="0"/>
              </a:rPr>
              <a:t>Training packages delivered to the staff</a:t>
            </a:r>
          </a:p>
          <a:p>
            <a:pPr marL="92064" indent="-92064">
              <a:buFont typeface="Arial" pitchFamily="34" charset="0"/>
              <a:buChar char="•"/>
            </a:pPr>
            <a:r>
              <a:rPr lang="en-GB" sz="900" dirty="0" smtClean="0">
                <a:solidFill>
                  <a:schemeClr val="tx1"/>
                </a:solidFill>
                <a:latin typeface="Calibri" pitchFamily="34" charset="0"/>
                <a:cs typeface="Calibri" pitchFamily="34" charset="0"/>
              </a:rPr>
              <a:t>Preparation of the implementation Phase</a:t>
            </a:r>
          </a:p>
          <a:p>
            <a:pPr marL="92064" indent="-92064">
              <a:buFont typeface="Arial" pitchFamily="34" charset="0"/>
              <a:buChar char="•"/>
            </a:pPr>
            <a:r>
              <a:rPr lang="en-GB" sz="900" dirty="0" smtClean="0">
                <a:solidFill>
                  <a:schemeClr val="tx1"/>
                </a:solidFill>
                <a:latin typeface="Calibri" pitchFamily="34" charset="0"/>
                <a:cs typeface="Calibri" pitchFamily="34" charset="0"/>
              </a:rPr>
              <a:t>Pilot trainings executed </a:t>
            </a:r>
          </a:p>
          <a:p>
            <a:pPr marL="92064" indent="-92064">
              <a:buFont typeface="Arial" pitchFamily="34" charset="0"/>
              <a:buChar char="•"/>
            </a:pPr>
            <a:r>
              <a:rPr lang="en-GB" sz="900" dirty="0" smtClean="0">
                <a:solidFill>
                  <a:schemeClr val="tx1"/>
                </a:solidFill>
                <a:latin typeface="Calibri" pitchFamily="34" charset="0"/>
                <a:cs typeface="Calibri" pitchFamily="34" charset="0"/>
              </a:rPr>
              <a:t>Execution of the Installation of new defined, processes, systems and </a:t>
            </a:r>
            <a:r>
              <a:rPr lang="en-GB" sz="900" dirty="0" err="1" smtClean="0">
                <a:solidFill>
                  <a:schemeClr val="tx1"/>
                </a:solidFill>
                <a:latin typeface="Calibri" pitchFamily="34" charset="0"/>
                <a:cs typeface="Calibri" pitchFamily="34" charset="0"/>
              </a:rPr>
              <a:t>behaviors</a:t>
            </a:r>
            <a:r>
              <a:rPr lang="en-GB" sz="900" dirty="0" smtClean="0">
                <a:solidFill>
                  <a:schemeClr val="tx1"/>
                </a:solidFill>
                <a:latin typeface="Calibri" pitchFamily="34" charset="0"/>
                <a:cs typeface="Calibri" pitchFamily="34" charset="0"/>
              </a:rPr>
              <a:t> within a pilot (test unit)</a:t>
            </a:r>
          </a:p>
          <a:p>
            <a:pPr marL="92064" indent="-92064">
              <a:buFont typeface="Arial" pitchFamily="34" charset="0"/>
              <a:buChar char="•"/>
            </a:pPr>
            <a:r>
              <a:rPr lang="en-GB" sz="900" dirty="0" smtClean="0">
                <a:solidFill>
                  <a:schemeClr val="tx1"/>
                </a:solidFill>
                <a:latin typeface="Calibri" pitchFamily="34" charset="0"/>
                <a:cs typeface="Calibri" pitchFamily="34" charset="0"/>
              </a:rPr>
              <a:t>Follow clear roadmap for change management</a:t>
            </a:r>
          </a:p>
          <a:p>
            <a:pPr>
              <a:buFont typeface="Arial" pitchFamily="34" charset="0"/>
              <a:buChar char="•"/>
            </a:pPr>
            <a:endParaRPr lang="en-GB" sz="900" dirty="0" err="1">
              <a:solidFill>
                <a:schemeClr val="tx1"/>
              </a:solidFill>
              <a:latin typeface="Calibri" pitchFamily="34" charset="0"/>
              <a:cs typeface="Calibri" pitchFamily="34" charset="0"/>
            </a:endParaRPr>
          </a:p>
        </p:txBody>
      </p:sp>
      <p:sp>
        <p:nvSpPr>
          <p:cNvPr id="27" name="Rectangle 43"/>
          <p:cNvSpPr/>
          <p:nvPr/>
        </p:nvSpPr>
        <p:spPr bwMode="ltGray">
          <a:xfrm>
            <a:off x="5334000" y="2498073"/>
            <a:ext cx="1428750" cy="3340753"/>
          </a:xfrm>
          <a:prstGeom prst="rect">
            <a:avLst/>
          </a:prstGeom>
          <a:solidFill>
            <a:schemeClr val="tx2">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t" anchorCtr="0"/>
          <a:lstStyle/>
          <a:p>
            <a:pPr marL="85715" indent="-85715"/>
            <a:r>
              <a:rPr lang="en-GB" sz="900" u="sng" dirty="0" smtClean="0">
                <a:solidFill>
                  <a:schemeClr val="tx1"/>
                </a:solidFill>
                <a:latin typeface="Calibri" pitchFamily="34" charset="0"/>
                <a:cs typeface="Calibri" pitchFamily="34" charset="0"/>
              </a:rPr>
              <a:t>Content of Phase:</a:t>
            </a:r>
          </a:p>
          <a:p>
            <a:pPr marL="92064" indent="-92064">
              <a:buFont typeface="Arial" pitchFamily="34" charset="0"/>
              <a:buChar char="•"/>
            </a:pPr>
            <a:r>
              <a:rPr lang="en-GB" sz="900" dirty="0" smtClean="0">
                <a:solidFill>
                  <a:schemeClr val="tx1"/>
                </a:solidFill>
                <a:latin typeface="Calibri" pitchFamily="34" charset="0"/>
                <a:cs typeface="Calibri" pitchFamily="34" charset="0"/>
              </a:rPr>
              <a:t>Roll-Out of new developed and tested systems, technologies, and processes in all units / plants</a:t>
            </a:r>
          </a:p>
          <a:p>
            <a:pPr marL="92064" indent="-92064">
              <a:buFont typeface="Arial" pitchFamily="34" charset="0"/>
              <a:buChar char="•"/>
            </a:pPr>
            <a:r>
              <a:rPr lang="en-GB" sz="900" dirty="0" smtClean="0">
                <a:solidFill>
                  <a:schemeClr val="tx1"/>
                </a:solidFill>
                <a:latin typeface="Calibri" pitchFamily="34" charset="0"/>
                <a:cs typeface="Calibri" pitchFamily="34" charset="0"/>
              </a:rPr>
              <a:t>New RACI implemented</a:t>
            </a:r>
          </a:p>
          <a:p>
            <a:pPr marL="92064" indent="-92064">
              <a:buFont typeface="Arial" pitchFamily="34" charset="0"/>
              <a:buChar char="•"/>
            </a:pPr>
            <a:r>
              <a:rPr lang="en-GB" sz="900" dirty="0" smtClean="0">
                <a:solidFill>
                  <a:schemeClr val="tx1"/>
                </a:solidFill>
                <a:latin typeface="Calibri" pitchFamily="34" charset="0"/>
                <a:cs typeface="Calibri" pitchFamily="34" charset="0"/>
              </a:rPr>
              <a:t>Implementation of change management concept</a:t>
            </a:r>
          </a:p>
          <a:p>
            <a:pPr marL="92064" indent="-92064">
              <a:buFont typeface="Arial" pitchFamily="34" charset="0"/>
              <a:buChar char="•"/>
            </a:pPr>
            <a:r>
              <a:rPr lang="en-GB" sz="900" dirty="0" smtClean="0">
                <a:solidFill>
                  <a:schemeClr val="tx1"/>
                </a:solidFill>
                <a:latin typeface="Calibri" pitchFamily="34" charset="0"/>
                <a:cs typeface="Calibri" pitchFamily="34" charset="0"/>
              </a:rPr>
              <a:t>Optimization of  Interfaces between departments (e.g. Production and Maintenance) executed</a:t>
            </a:r>
          </a:p>
          <a:p>
            <a:pPr marL="92064" indent="-92064">
              <a:buFont typeface="Arial" pitchFamily="34" charset="0"/>
              <a:buChar char="•"/>
            </a:pPr>
            <a:r>
              <a:rPr lang="en-GB" sz="900" dirty="0" smtClean="0">
                <a:solidFill>
                  <a:schemeClr val="tx1"/>
                </a:solidFill>
                <a:latin typeface="Calibri" pitchFamily="34" charset="0"/>
                <a:cs typeface="Calibri" pitchFamily="34" charset="0"/>
              </a:rPr>
              <a:t>Continuous Improvement Loops (DADA) implemented</a:t>
            </a:r>
          </a:p>
          <a:p>
            <a:pPr marL="92064" indent="-92064">
              <a:buFont typeface="Arial" pitchFamily="34" charset="0"/>
              <a:buChar char="•"/>
            </a:pPr>
            <a:r>
              <a:rPr lang="en-GB" sz="900" dirty="0" smtClean="0">
                <a:solidFill>
                  <a:schemeClr val="tx1"/>
                </a:solidFill>
                <a:latin typeface="Calibri" pitchFamily="34" charset="0"/>
                <a:cs typeface="Calibri" pitchFamily="34" charset="0"/>
              </a:rPr>
              <a:t>Loss accounting and  RCA implemented</a:t>
            </a:r>
          </a:p>
          <a:p>
            <a:pPr marL="92064" indent="-92064">
              <a:buFont typeface="Arial" pitchFamily="34" charset="0"/>
              <a:buChar char="•"/>
            </a:pPr>
            <a:r>
              <a:rPr lang="en-GB" sz="900" dirty="0" smtClean="0">
                <a:solidFill>
                  <a:schemeClr val="tx1"/>
                </a:solidFill>
                <a:latin typeface="Calibri" pitchFamily="34" charset="0"/>
                <a:cs typeface="Calibri" pitchFamily="34" charset="0"/>
              </a:rPr>
              <a:t>New Meeting structure according to  to-be MCRS incl. The right KPIs implemented</a:t>
            </a:r>
          </a:p>
          <a:p>
            <a:pPr marL="85715" indent="-85715"/>
            <a:endParaRPr lang="en-GB" sz="900" dirty="0" smtClean="0">
              <a:solidFill>
                <a:schemeClr val="tx1"/>
              </a:solidFill>
              <a:latin typeface="Calibri" pitchFamily="34" charset="0"/>
              <a:cs typeface="Calibri" pitchFamily="34" charset="0"/>
            </a:endParaRPr>
          </a:p>
          <a:p>
            <a:endParaRPr lang="en-GB" sz="900" dirty="0" smtClean="0">
              <a:solidFill>
                <a:schemeClr val="tx1"/>
              </a:solidFill>
              <a:latin typeface="Calibri" pitchFamily="34" charset="0"/>
              <a:cs typeface="Calibri" pitchFamily="34" charset="0"/>
            </a:endParaRPr>
          </a:p>
          <a:p>
            <a:pPr>
              <a:buFont typeface="Arial" pitchFamily="34" charset="0"/>
              <a:buChar char="•"/>
            </a:pPr>
            <a:endParaRPr lang="en-GB" sz="900" dirty="0" smtClean="0">
              <a:solidFill>
                <a:schemeClr val="tx1"/>
              </a:solidFill>
              <a:latin typeface="Calibri" pitchFamily="34" charset="0"/>
              <a:cs typeface="Calibri" pitchFamily="34" charset="0"/>
            </a:endParaRPr>
          </a:p>
          <a:p>
            <a:pPr>
              <a:buFont typeface="Arial" pitchFamily="34" charset="0"/>
              <a:buChar char="•"/>
            </a:pPr>
            <a:endParaRPr lang="en-GB" sz="900" dirty="0" smtClean="0">
              <a:solidFill>
                <a:schemeClr val="tx1"/>
              </a:solidFill>
              <a:latin typeface="Calibri" pitchFamily="34" charset="0"/>
              <a:cs typeface="Calibri" pitchFamily="34" charset="0"/>
            </a:endParaRPr>
          </a:p>
          <a:p>
            <a:pPr>
              <a:buFont typeface="Arial" pitchFamily="34" charset="0"/>
              <a:buChar char="•"/>
            </a:pPr>
            <a:endParaRPr lang="en-GB" sz="900" dirty="0" smtClean="0">
              <a:solidFill>
                <a:schemeClr val="tx1"/>
              </a:solidFill>
              <a:latin typeface="Calibri" pitchFamily="34" charset="0"/>
              <a:cs typeface="Calibri" pitchFamily="34" charset="0"/>
            </a:endParaRPr>
          </a:p>
          <a:p>
            <a:pPr>
              <a:buFont typeface="Arial" pitchFamily="34" charset="0"/>
              <a:buChar char="•"/>
            </a:pPr>
            <a:endParaRPr lang="en-GB" sz="900" dirty="0" err="1">
              <a:solidFill>
                <a:schemeClr val="tx1"/>
              </a:solidFill>
              <a:latin typeface="Calibri" pitchFamily="34" charset="0"/>
              <a:cs typeface="Calibri" pitchFamily="34" charset="0"/>
            </a:endParaRPr>
          </a:p>
        </p:txBody>
      </p:sp>
      <p:sp>
        <p:nvSpPr>
          <p:cNvPr id="28" name="Rectangle 46"/>
          <p:cNvSpPr/>
          <p:nvPr/>
        </p:nvSpPr>
        <p:spPr bwMode="ltGray">
          <a:xfrm>
            <a:off x="6915150" y="2498073"/>
            <a:ext cx="1428750" cy="3340753"/>
          </a:xfrm>
          <a:prstGeom prst="rect">
            <a:avLst/>
          </a:prstGeom>
          <a:solidFill>
            <a:schemeClr val="tx2">
              <a:lumMod val="60000"/>
              <a:lumOff val="40000"/>
            </a:schemeClr>
          </a:solid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t" anchorCtr="0"/>
          <a:lstStyle/>
          <a:p>
            <a:r>
              <a:rPr lang="en-GB" sz="900" u="sng" dirty="0" smtClean="0">
                <a:solidFill>
                  <a:schemeClr val="tx1"/>
                </a:solidFill>
                <a:latin typeface="Calibri" pitchFamily="34" charset="0"/>
                <a:cs typeface="Calibri" pitchFamily="34" charset="0"/>
              </a:rPr>
              <a:t>Content of Phase:</a:t>
            </a:r>
          </a:p>
          <a:p>
            <a:pPr marL="85715" indent="-85715">
              <a:buFont typeface="Arial" pitchFamily="34" charset="0"/>
              <a:buChar char="•"/>
            </a:pPr>
            <a:r>
              <a:rPr lang="en-GB" sz="900" dirty="0" smtClean="0">
                <a:solidFill>
                  <a:schemeClr val="tx1"/>
                </a:solidFill>
                <a:latin typeface="Calibri" pitchFamily="34" charset="0"/>
                <a:cs typeface="Calibri" pitchFamily="34" charset="0"/>
              </a:rPr>
              <a:t>Definition of past-project-governance </a:t>
            </a:r>
          </a:p>
          <a:p>
            <a:pPr marL="85715" indent="-85715">
              <a:buFont typeface="Arial" pitchFamily="34" charset="0"/>
              <a:buChar char="•"/>
            </a:pPr>
            <a:r>
              <a:rPr lang="en-GB" sz="900" dirty="0" smtClean="0">
                <a:solidFill>
                  <a:schemeClr val="tx1"/>
                </a:solidFill>
                <a:latin typeface="Calibri" pitchFamily="34" charset="0"/>
                <a:cs typeface="Calibri" pitchFamily="34" charset="0"/>
              </a:rPr>
              <a:t>Ensure Sustainability of Improvement Loops </a:t>
            </a:r>
          </a:p>
          <a:p>
            <a:pPr marL="85715" indent="-85715">
              <a:buFont typeface="Arial" pitchFamily="34" charset="0"/>
              <a:buChar char="•"/>
            </a:pPr>
            <a:r>
              <a:rPr lang="en-GB" sz="900" dirty="0" smtClean="0">
                <a:solidFill>
                  <a:schemeClr val="tx1"/>
                </a:solidFill>
                <a:latin typeface="Calibri" pitchFamily="34" charset="0"/>
                <a:cs typeface="Calibri" pitchFamily="34" charset="0"/>
              </a:rPr>
              <a:t>Define Reviews / Audits in order to follow up on mid / long term targets</a:t>
            </a:r>
          </a:p>
          <a:p>
            <a:pPr marL="85715" indent="-85715">
              <a:buFont typeface="Arial" pitchFamily="34" charset="0"/>
              <a:buChar char="•"/>
            </a:pPr>
            <a:r>
              <a:rPr lang="en-GB" sz="900" dirty="0" smtClean="0">
                <a:solidFill>
                  <a:schemeClr val="tx1"/>
                </a:solidFill>
                <a:latin typeface="Calibri" pitchFamily="34" charset="0"/>
                <a:cs typeface="Calibri" pitchFamily="34" charset="0"/>
              </a:rPr>
              <a:t>Define Reviews for target Measurement</a:t>
            </a:r>
          </a:p>
          <a:p>
            <a:pPr marL="85715" indent="-85715">
              <a:buFont typeface="Arial" pitchFamily="34" charset="0"/>
              <a:buChar char="•"/>
            </a:pPr>
            <a:r>
              <a:rPr lang="en-GB" sz="900" dirty="0" smtClean="0">
                <a:solidFill>
                  <a:schemeClr val="tx1"/>
                </a:solidFill>
                <a:latin typeface="Calibri" pitchFamily="34" charset="0"/>
                <a:cs typeface="Calibri" pitchFamily="34" charset="0"/>
              </a:rPr>
              <a:t>Evaluate Business Case Target (Performance)</a:t>
            </a:r>
          </a:p>
          <a:p>
            <a:pPr marL="85715" indent="-85715">
              <a:buFont typeface="Arial" pitchFamily="34" charset="0"/>
              <a:buChar char="•"/>
            </a:pPr>
            <a:r>
              <a:rPr lang="en-GB" sz="900" dirty="0" smtClean="0">
                <a:solidFill>
                  <a:schemeClr val="tx1"/>
                </a:solidFill>
                <a:latin typeface="Calibri" pitchFamily="34" charset="0"/>
                <a:cs typeface="Calibri" pitchFamily="34" charset="0"/>
              </a:rPr>
              <a:t>Execute  Lessons-Learned  session </a:t>
            </a:r>
          </a:p>
          <a:p>
            <a:pPr marL="85715" indent="-85715">
              <a:buFont typeface="Arial" pitchFamily="34" charset="0"/>
              <a:buChar char="•"/>
            </a:pPr>
            <a:r>
              <a:rPr lang="en-GB" sz="900" dirty="0" smtClean="0">
                <a:solidFill>
                  <a:schemeClr val="tx1"/>
                </a:solidFill>
                <a:latin typeface="Calibri" pitchFamily="34" charset="0"/>
                <a:cs typeface="Calibri" pitchFamily="34" charset="0"/>
              </a:rPr>
              <a:t>Documentation of open points</a:t>
            </a:r>
          </a:p>
          <a:p>
            <a:pPr marL="85715" indent="-85715">
              <a:buFont typeface="Arial" pitchFamily="34" charset="0"/>
              <a:buChar char="•"/>
            </a:pPr>
            <a:r>
              <a:rPr lang="en-GB" sz="900" dirty="0" smtClean="0">
                <a:solidFill>
                  <a:schemeClr val="tx1"/>
                </a:solidFill>
                <a:latin typeface="Calibri" pitchFamily="34" charset="0"/>
                <a:cs typeface="Calibri" pitchFamily="34" charset="0"/>
              </a:rPr>
              <a:t>Agreement on solving open points  (how &amp; who) </a:t>
            </a:r>
          </a:p>
          <a:p>
            <a:pPr marL="85715" indent="-85715">
              <a:buFont typeface="Arial" pitchFamily="34" charset="0"/>
              <a:buChar char="•"/>
            </a:pPr>
            <a:r>
              <a:rPr lang="en-GB" sz="900" dirty="0" smtClean="0">
                <a:solidFill>
                  <a:schemeClr val="tx1"/>
                </a:solidFill>
                <a:latin typeface="Calibri" pitchFamily="34" charset="0"/>
                <a:cs typeface="Calibri" pitchFamily="34" charset="0"/>
              </a:rPr>
              <a:t>Conduct project closing report </a:t>
            </a:r>
          </a:p>
          <a:p>
            <a:pPr>
              <a:buFont typeface="Arial" pitchFamily="34" charset="0"/>
              <a:buChar char="•"/>
            </a:pPr>
            <a:endParaRPr lang="en-GB" sz="900" dirty="0" smtClean="0">
              <a:solidFill>
                <a:schemeClr val="tx1"/>
              </a:solidFill>
              <a:latin typeface="Calibri" pitchFamily="34" charset="0"/>
              <a:cs typeface="Calibri" pitchFamily="34" charset="0"/>
            </a:endParaRPr>
          </a:p>
          <a:p>
            <a:pPr>
              <a:buFont typeface="Arial" pitchFamily="34" charset="0"/>
              <a:buChar char="•"/>
            </a:pPr>
            <a:endParaRPr lang="en-GB" sz="900" dirty="0" err="1">
              <a:solidFill>
                <a:schemeClr val="tx1"/>
              </a:solidFill>
              <a:latin typeface="Calibri" pitchFamily="34" charset="0"/>
              <a:cs typeface="Calibri" pitchFamily="34" charset="0"/>
            </a:endParaRPr>
          </a:p>
        </p:txBody>
      </p:sp>
      <p:sp>
        <p:nvSpPr>
          <p:cNvPr id="29" name="Rectangle 49"/>
          <p:cNvSpPr/>
          <p:nvPr/>
        </p:nvSpPr>
        <p:spPr bwMode="ltGray">
          <a:xfrm>
            <a:off x="2133600" y="2498073"/>
            <a:ext cx="1447800" cy="3340753"/>
          </a:xfrm>
          <a:prstGeom prst="rect">
            <a:avLst/>
          </a:prstGeom>
          <a:solidFill>
            <a:schemeClr val="tx2">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t" anchorCtr="0"/>
          <a:lstStyle/>
          <a:p>
            <a:r>
              <a:rPr lang="en-GB" sz="900" u="sng" dirty="0" smtClean="0">
                <a:solidFill>
                  <a:schemeClr val="tx1"/>
                </a:solidFill>
                <a:latin typeface="Calibri" pitchFamily="34" charset="0"/>
                <a:cs typeface="Calibri" pitchFamily="34" charset="0"/>
              </a:rPr>
              <a:t>Content of Phase:</a:t>
            </a:r>
          </a:p>
          <a:p>
            <a:pPr marL="93652" indent="-93652">
              <a:buFont typeface="Arial" pitchFamily="34" charset="0"/>
              <a:buChar char="•"/>
            </a:pPr>
            <a:r>
              <a:rPr lang="en-GB" sz="900" dirty="0" smtClean="0">
                <a:solidFill>
                  <a:schemeClr val="tx1"/>
                </a:solidFill>
                <a:latin typeface="Calibri" pitchFamily="34" charset="0"/>
                <a:cs typeface="Calibri" pitchFamily="34" charset="0"/>
              </a:rPr>
              <a:t>Structure and operationalize targets </a:t>
            </a:r>
          </a:p>
          <a:p>
            <a:pPr marL="93652" indent="-93652">
              <a:buFont typeface="Arial" pitchFamily="34" charset="0"/>
              <a:buChar char="•"/>
            </a:pPr>
            <a:r>
              <a:rPr lang="en-GB" sz="900" dirty="0" smtClean="0">
                <a:solidFill>
                  <a:schemeClr val="tx1"/>
                </a:solidFill>
                <a:latin typeface="Calibri" pitchFamily="34" charset="0"/>
                <a:cs typeface="Calibri" pitchFamily="34" charset="0"/>
              </a:rPr>
              <a:t>Define criteria for Measurement (KPIs) </a:t>
            </a:r>
          </a:p>
          <a:p>
            <a:pPr marL="93652" indent="-93652">
              <a:buFont typeface="Arial" pitchFamily="34" charset="0"/>
              <a:buChar char="•"/>
            </a:pPr>
            <a:r>
              <a:rPr lang="en-GB" sz="900" dirty="0" smtClean="0">
                <a:solidFill>
                  <a:schemeClr val="tx1"/>
                </a:solidFill>
                <a:latin typeface="Calibri" pitchFamily="34" charset="0"/>
                <a:cs typeface="Calibri" pitchFamily="34" charset="0"/>
              </a:rPr>
              <a:t>Set up work packages &amp; start working  (Kick Offs)</a:t>
            </a:r>
          </a:p>
          <a:p>
            <a:pPr marL="93652" indent="-93652">
              <a:buFont typeface="Arial" pitchFamily="34" charset="0"/>
              <a:buChar char="•"/>
            </a:pPr>
            <a:r>
              <a:rPr lang="en-GB" sz="900" dirty="0" smtClean="0">
                <a:solidFill>
                  <a:schemeClr val="tx1"/>
                </a:solidFill>
                <a:latin typeface="Calibri" pitchFamily="34" charset="0"/>
                <a:cs typeface="Calibri" pitchFamily="34" charset="0"/>
              </a:rPr>
              <a:t>Develop To-Be Processes (e.g. loss accounting process for OEE losses)</a:t>
            </a:r>
          </a:p>
          <a:p>
            <a:pPr marL="93652" indent="-93652">
              <a:buFont typeface="Arial" pitchFamily="34" charset="0"/>
              <a:buChar char="•"/>
            </a:pPr>
            <a:r>
              <a:rPr lang="en-GB" sz="900" dirty="0" smtClean="0">
                <a:solidFill>
                  <a:schemeClr val="tx1"/>
                </a:solidFill>
                <a:latin typeface="Calibri" pitchFamily="34" charset="0"/>
                <a:cs typeface="Calibri" pitchFamily="34" charset="0"/>
              </a:rPr>
              <a:t>Develop structure of to-be Management Control &amp; Reporting System</a:t>
            </a:r>
          </a:p>
          <a:p>
            <a:pPr marL="93652" indent="-93652">
              <a:buFont typeface="Arial" pitchFamily="34" charset="0"/>
              <a:buChar char="•"/>
            </a:pPr>
            <a:r>
              <a:rPr lang="en-GB" sz="900" dirty="0" smtClean="0">
                <a:solidFill>
                  <a:schemeClr val="tx1"/>
                </a:solidFill>
                <a:latin typeface="Calibri" pitchFamily="34" charset="0"/>
                <a:cs typeface="Calibri" pitchFamily="34" charset="0"/>
              </a:rPr>
              <a:t>Develop concept for To be Organization / Processes Roles &amp; Responsibilities (RACI)</a:t>
            </a:r>
          </a:p>
          <a:p>
            <a:pPr marL="93652" indent="-93652">
              <a:buFont typeface="Arial" pitchFamily="34" charset="0"/>
              <a:buChar char="•"/>
            </a:pPr>
            <a:r>
              <a:rPr lang="en-GB" sz="900" dirty="0" smtClean="0">
                <a:solidFill>
                  <a:schemeClr val="tx1"/>
                </a:solidFill>
                <a:latin typeface="Calibri" pitchFamily="34" charset="0"/>
                <a:cs typeface="Calibri" pitchFamily="34" charset="0"/>
              </a:rPr>
              <a:t> Define detailed concept and conduct preparation for pilot</a:t>
            </a:r>
          </a:p>
          <a:p>
            <a:pPr marL="93652" indent="-93652">
              <a:buFont typeface="Arial" pitchFamily="34" charset="0"/>
              <a:buChar char="•"/>
            </a:pPr>
            <a:r>
              <a:rPr lang="en-GB" sz="900" dirty="0" smtClean="0">
                <a:solidFill>
                  <a:schemeClr val="tx1"/>
                </a:solidFill>
                <a:latin typeface="Calibri" pitchFamily="34" charset="0"/>
                <a:cs typeface="Calibri" pitchFamily="34" charset="0"/>
              </a:rPr>
              <a:t>Develop training plan   </a:t>
            </a:r>
          </a:p>
          <a:p>
            <a:pPr marL="93652" indent="-93652">
              <a:buFont typeface="Arial" pitchFamily="34" charset="0"/>
              <a:buChar char="•"/>
            </a:pPr>
            <a:r>
              <a:rPr lang="en-GB" sz="900" dirty="0" smtClean="0">
                <a:solidFill>
                  <a:schemeClr val="tx1"/>
                </a:solidFill>
                <a:latin typeface="Calibri" pitchFamily="34" charset="0"/>
                <a:cs typeface="Calibri" pitchFamily="34" charset="0"/>
              </a:rPr>
              <a:t>Coaching  of </a:t>
            </a:r>
            <a:r>
              <a:rPr lang="en-GB" sz="900" dirty="0" err="1" smtClean="0">
                <a:solidFill>
                  <a:schemeClr val="tx1"/>
                </a:solidFill>
                <a:latin typeface="Calibri" pitchFamily="34" charset="0"/>
                <a:cs typeface="Calibri" pitchFamily="34" charset="0"/>
              </a:rPr>
              <a:t>shopfloor</a:t>
            </a:r>
            <a:r>
              <a:rPr lang="en-GB" sz="900" dirty="0" smtClean="0">
                <a:solidFill>
                  <a:schemeClr val="tx1"/>
                </a:solidFill>
                <a:latin typeface="Calibri" pitchFamily="34" charset="0"/>
                <a:cs typeface="Calibri" pitchFamily="34" charset="0"/>
              </a:rPr>
              <a:t>  members &amp; </a:t>
            </a:r>
            <a:r>
              <a:rPr lang="en-GB" sz="900" dirty="0" err="1" smtClean="0">
                <a:solidFill>
                  <a:schemeClr val="tx1"/>
                </a:solidFill>
                <a:latin typeface="Calibri" pitchFamily="34" charset="0"/>
                <a:cs typeface="Calibri" pitchFamily="34" charset="0"/>
              </a:rPr>
              <a:t>teamlead</a:t>
            </a:r>
            <a:endParaRPr lang="en-GB" sz="900" dirty="0" smtClean="0">
              <a:solidFill>
                <a:schemeClr val="tx1"/>
              </a:solidFill>
              <a:latin typeface="Calibri" pitchFamily="34" charset="0"/>
              <a:cs typeface="Calibri" pitchFamily="34" charset="0"/>
            </a:endParaRPr>
          </a:p>
          <a:p>
            <a:pPr marL="92064" indent="-92064">
              <a:buFont typeface="Arial" pitchFamily="34" charset="0"/>
              <a:buChar char="•"/>
            </a:pPr>
            <a:endParaRPr lang="en-GB" sz="900" dirty="0" smtClean="0">
              <a:solidFill>
                <a:schemeClr val="tx1"/>
              </a:solidFill>
              <a:latin typeface="Calibri" pitchFamily="34" charset="0"/>
              <a:cs typeface="Calibri" pitchFamily="34" charset="0"/>
            </a:endParaRPr>
          </a:p>
          <a:p>
            <a:pPr>
              <a:buFont typeface="Arial" pitchFamily="34" charset="0"/>
              <a:buChar char="•"/>
            </a:pPr>
            <a:endParaRPr lang="en-GB" sz="900" dirty="0" smtClean="0">
              <a:solidFill>
                <a:schemeClr val="tx1"/>
              </a:solidFill>
              <a:latin typeface="Calibri" pitchFamily="34" charset="0"/>
              <a:cs typeface="Calibri" pitchFamily="34" charset="0"/>
            </a:endParaRPr>
          </a:p>
          <a:p>
            <a:pPr>
              <a:buFont typeface="Arial" pitchFamily="34" charset="0"/>
              <a:buChar char="•"/>
            </a:pPr>
            <a:endParaRPr lang="en-GB" sz="900" dirty="0" smtClean="0">
              <a:solidFill>
                <a:schemeClr val="tx1"/>
              </a:solidFill>
              <a:latin typeface="Calibri" pitchFamily="34" charset="0"/>
              <a:cs typeface="Calibri" pitchFamily="34" charset="0"/>
            </a:endParaRPr>
          </a:p>
          <a:p>
            <a:pPr>
              <a:buFont typeface="Arial" pitchFamily="34" charset="0"/>
              <a:buChar char="•"/>
            </a:pPr>
            <a:endParaRPr lang="en-GB" sz="900" dirty="0" err="1">
              <a:solidFill>
                <a:schemeClr val="tx1"/>
              </a:solidFill>
              <a:latin typeface="Calibri" pitchFamily="34" charset="0"/>
              <a:cs typeface="Calibri" pitchFamily="34" charset="0"/>
            </a:endParaRPr>
          </a:p>
        </p:txBody>
      </p:sp>
      <p:sp>
        <p:nvSpPr>
          <p:cNvPr id="77" name="Section Footer"/>
          <p:cNvSpPr txBox="1"/>
          <p:nvPr>
            <p:custDataLst>
              <p:tags r:id="rId2"/>
            </p:custDataLst>
          </p:nvPr>
        </p:nvSpPr>
        <p:spPr>
          <a:xfrm>
            <a:off x="483616" y="6259473"/>
            <a:ext cx="1747273" cy="153888"/>
          </a:xfrm>
          <a:prstGeom prst="rect">
            <a:avLst/>
          </a:prstGeom>
          <a:noFill/>
        </p:spPr>
        <p:txBody>
          <a:bodyPr wrap="none" lIns="0" tIns="0" rIns="0" bIns="0" rtlCol="0">
            <a:spAutoFit/>
          </a:bodyPr>
          <a:lstStyle/>
          <a:p>
            <a:pPr indent="-274288">
              <a:spcAft>
                <a:spcPts val="900"/>
              </a:spcAft>
            </a:pPr>
            <a:r>
              <a:rPr lang="en-GB" sz="1000" noProof="1" smtClean="0"/>
              <a:t>OpEx Project - Live Example • </a:t>
            </a:r>
            <a:endParaRPr lang="en-GB" sz="1000" noProof="1"/>
          </a:p>
        </p:txBody>
      </p:sp>
      <p:sp>
        <p:nvSpPr>
          <p:cNvPr id="3" name="Rectangle 2"/>
          <p:cNvSpPr/>
          <p:nvPr/>
        </p:nvSpPr>
        <p:spPr>
          <a:xfrm>
            <a:off x="473826" y="6408835"/>
            <a:ext cx="301389" cy="149478"/>
          </a:xfrm>
          <a:prstGeom prst="rect">
            <a:avLst/>
          </a:prstGeom>
          <a:solidFill>
            <a:schemeClr val="bg1"/>
          </a:solidFill>
          <a:ln w="6350">
            <a:solidFill>
              <a:schemeClr val="bg1"/>
            </a:solidFill>
          </a:ln>
        </p:spPr>
        <p:txBody>
          <a:bodyPr vert="horz" wrap="square" lIns="82058" tIns="41029" rIns="82058" bIns="41029" rtlCol="0" anchor="ctr">
            <a:noAutofit/>
          </a:bodyPr>
          <a:lstStyle/>
          <a:p>
            <a:pPr algn="ctr"/>
            <a:endParaRPr lang="en-GB" dirty="0" smtClean="0"/>
          </a:p>
        </p:txBody>
      </p:sp>
      <p:sp>
        <p:nvSpPr>
          <p:cNvPr id="79" name="Rectangle 78"/>
          <p:cNvSpPr/>
          <p:nvPr/>
        </p:nvSpPr>
        <p:spPr>
          <a:xfrm>
            <a:off x="316982" y="5986630"/>
            <a:ext cx="1919736" cy="571682"/>
          </a:xfrm>
          <a:prstGeom prst="rect">
            <a:avLst/>
          </a:prstGeom>
          <a:solidFill>
            <a:schemeClr val="bg1"/>
          </a:solidFill>
          <a:ln w="6350">
            <a:solidFill>
              <a:schemeClr val="bg1"/>
            </a:solidFill>
          </a:ln>
        </p:spPr>
        <p:txBody>
          <a:bodyPr rot="0" spcFirstLastPara="0" vertOverflow="overflow" horzOverflow="overflow" vert="horz" wrap="square" lIns="82058" tIns="41029" rIns="82058" bIns="41029" numCol="1" spcCol="0" rtlCol="0" fromWordArt="0" anchor="ctr" anchorCtr="0" forceAA="0" compatLnSpc="1">
            <a:prstTxWarp prst="textNoShape">
              <a:avLst/>
            </a:prstTxWarp>
            <a:noAutofit/>
          </a:bodyPr>
          <a:lstStyle/>
          <a:p>
            <a:pPr algn="ctr"/>
            <a:endParaRPr lang="en-GB" dirty="0" smtClean="0"/>
          </a:p>
        </p:txBody>
      </p:sp>
      <p:sp>
        <p:nvSpPr>
          <p:cNvPr id="80" name="Rectangle 79"/>
          <p:cNvSpPr/>
          <p:nvPr/>
        </p:nvSpPr>
        <p:spPr>
          <a:xfrm>
            <a:off x="6994087" y="5843532"/>
            <a:ext cx="1919736" cy="683670"/>
          </a:xfrm>
          <a:prstGeom prst="rect">
            <a:avLst/>
          </a:prstGeom>
          <a:solidFill>
            <a:schemeClr val="bg1"/>
          </a:solidFill>
          <a:ln w="6350">
            <a:solidFill>
              <a:schemeClr val="bg1"/>
            </a:solidFill>
          </a:ln>
        </p:spPr>
        <p:txBody>
          <a:bodyPr rot="0" spcFirstLastPara="0" vertOverflow="overflow" horzOverflow="overflow" vert="horz" wrap="square" lIns="82058" tIns="41029" rIns="82058" bIns="41029" numCol="1" spcCol="0" rtlCol="0" fromWordArt="0" anchor="ctr" anchorCtr="0" forceAA="0" compatLnSpc="1">
            <a:prstTxWarp prst="textNoShape">
              <a:avLst/>
            </a:prstTxWarp>
            <a:noAutofit/>
          </a:bodyPr>
          <a:lstStyle/>
          <a:p>
            <a:pPr algn="ctr"/>
            <a:endParaRPr lang="en-GB" dirty="0" smtClean="0"/>
          </a:p>
        </p:txBody>
      </p:sp>
      <p:sp>
        <p:nvSpPr>
          <p:cNvPr id="30" name="Chevron 50"/>
          <p:cNvSpPr/>
          <p:nvPr>
            <p:custDataLst>
              <p:tags r:id="rId3"/>
            </p:custDataLst>
          </p:nvPr>
        </p:nvSpPr>
        <p:spPr bwMode="ltGray">
          <a:xfrm>
            <a:off x="533400" y="5934074"/>
            <a:ext cx="7848600" cy="314326"/>
          </a:xfrm>
          <a:prstGeom prst="chevron">
            <a:avLst>
              <a:gd name="adj" fmla="val 23177"/>
            </a:avLst>
          </a:prstGeom>
          <a:solidFill>
            <a:schemeClr val="bg1">
              <a:lumMod val="6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r>
              <a:rPr lang="en-GB" sz="1000" dirty="0" smtClean="0">
                <a:solidFill>
                  <a:schemeClr val="bg2"/>
                </a:solidFill>
                <a:latin typeface="Georgia" pitchFamily="18" charset="0"/>
              </a:rPr>
              <a:t>Project Management</a:t>
            </a:r>
            <a:br>
              <a:rPr lang="en-GB" sz="1000" dirty="0" smtClean="0">
                <a:solidFill>
                  <a:schemeClr val="bg2"/>
                </a:solidFill>
                <a:latin typeface="Georgia" pitchFamily="18" charset="0"/>
              </a:rPr>
            </a:br>
            <a:r>
              <a:rPr lang="en-GB" sz="1000" dirty="0" smtClean="0">
                <a:solidFill>
                  <a:schemeClr val="tx1"/>
                </a:solidFill>
                <a:latin typeface="Calibri" pitchFamily="34" charset="0"/>
                <a:cs typeface="Calibri" pitchFamily="34" charset="0"/>
              </a:rPr>
              <a:t>Report  in Management Meetings, Quality Management, Project Controlling; Project Status Report, Support  on Tools, Tactics and Methodologies </a:t>
            </a:r>
            <a:endParaRPr lang="en-GB" sz="1000" dirty="0">
              <a:solidFill>
                <a:schemeClr val="tx1"/>
              </a:solidFill>
              <a:latin typeface="Calibri" pitchFamily="34" charset="0"/>
              <a:cs typeface="Calibri" pitchFamily="34" charset="0"/>
            </a:endParaRPr>
          </a:p>
        </p:txBody>
      </p:sp>
      <p:sp>
        <p:nvSpPr>
          <p:cNvPr id="20" name="Date Placeholder 19"/>
          <p:cNvSpPr>
            <a:spLocks noGrp="1"/>
          </p:cNvSpPr>
          <p:nvPr>
            <p:ph type="dt" sz="half" idx="16"/>
          </p:nvPr>
        </p:nvSpPr>
        <p:spPr/>
        <p:txBody>
          <a:bodyPr/>
          <a:lstStyle/>
          <a:p>
            <a:endParaRPr lang="en-GB"/>
          </a:p>
        </p:txBody>
      </p:sp>
      <p:sp>
        <p:nvSpPr>
          <p:cNvPr id="76" name="Footer Placeholder 75"/>
          <p:cNvSpPr>
            <a:spLocks noGrp="1"/>
          </p:cNvSpPr>
          <p:nvPr>
            <p:ph type="ftr" sz="quarter" idx="17"/>
          </p:nvPr>
        </p:nvSpPr>
        <p:spPr/>
        <p:txBody>
          <a:bodyPr/>
          <a:lstStyle/>
          <a:p>
            <a:endParaRPr lang="en-GB"/>
          </a:p>
        </p:txBody>
      </p:sp>
    </p:spTree>
    <p:extLst>
      <p:ext uri="{BB962C8B-B14F-4D97-AF65-F5344CB8AC3E}">
        <p14:creationId xmlns:p14="http://schemas.microsoft.com/office/powerpoint/2010/main" val="244590353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MARTREAD" val="{Smart Divider title}"/>
  <p:tag name="SMARTWRITE" val="{Smart Divider title}"/>
</p:tagLst>
</file>

<file path=ppt/tags/tag10.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11.xml><?xml version="1.0" encoding="utf-8"?>
<p:tagLst xmlns:a="http://schemas.openxmlformats.org/drawingml/2006/main" xmlns:r="http://schemas.openxmlformats.org/officeDocument/2006/relationships" xmlns:p="http://schemas.openxmlformats.org/presentationml/2006/main">
  <p:tag name="SMARTLOCKSHAPE" val="Yes"/>
  <p:tag name="SMARTWRITE" val="{$SmartDividertext} {$SmartDividernumber} – {$Smart Divider title}"/>
  <p:tag name="SMARTISVISIBLE" val="{$SmartDividernumber} !="/>
  <p:tag name="SMARTOBJECT" val="Section Header v.2"/>
</p:tagLst>
</file>

<file path=ppt/tags/tag12.xml><?xml version="1.0" encoding="utf-8"?>
<p:tagLst xmlns:a="http://schemas.openxmlformats.org/drawingml/2006/main" xmlns:r="http://schemas.openxmlformats.org/officeDocument/2006/relationships" xmlns:p="http://schemas.openxmlformats.org/presentationml/2006/main">
  <p:tag name="SMARTSLIDETYPE" val="Divider"/>
  <p:tag name="SMARTDIVIDERTYPE" val="Section"/>
  <p:tag name="INCLUDEINHORIZONTALTOC" val="YES"/>
  <p:tag name="SMARTDIVIDERLEVEL" val="0"/>
  <p:tag name="SHOW EXECUTIVE SUMMARY" val="NO"/>
  <p:tag name="SMART DIVIDER TITLE" val="Introduction "/>
  <p:tag name="SMARTDIVIDERTEXT" val="Section"/>
  <p:tag name="SMARTDIVIDERNUMBER" val="1"/>
</p:tagLst>
</file>

<file path=ppt/tags/tag13.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14.xml><?xml version="1.0" encoding="utf-8"?>
<p:tagLst xmlns:a="http://schemas.openxmlformats.org/drawingml/2006/main" xmlns:r="http://schemas.openxmlformats.org/officeDocument/2006/relationships" xmlns:p="http://schemas.openxmlformats.org/presentationml/2006/main">
  <p:tag name="SMARTREAD" val="{Smart Divider title}"/>
  <p:tag name="SMARTWRITE" val="{Smart Divider title}"/>
</p:tagLst>
</file>

<file path=ppt/tags/tag15.xml><?xml version="1.0" encoding="utf-8"?>
<p:tagLst xmlns:a="http://schemas.openxmlformats.org/drawingml/2006/main" xmlns:r="http://schemas.openxmlformats.org/officeDocument/2006/relationships" xmlns:p="http://schemas.openxmlformats.org/presentationml/2006/main">
  <p:tag name="SMARTOBJECT" val="SectionNumber"/>
  <p:tag name="SMARTWRITE" val="{SmartDividernumber}"/>
</p:tagLst>
</file>

<file path=ppt/tags/tag16.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17.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18.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19.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2.xml><?xml version="1.0" encoding="utf-8"?>
<p:tagLst xmlns:a="http://schemas.openxmlformats.org/drawingml/2006/main" xmlns:r="http://schemas.openxmlformats.org/officeDocument/2006/relationships" xmlns:p="http://schemas.openxmlformats.org/presentationml/2006/main">
  <p:tag name="SMARTWRITE" val="{!PageNumber}"/>
  <p:tag name="SMARTOBJECT" val="Page Number v.2"/>
  <p:tag name="SMARTLOCKSHAPE" val="Yes"/>
</p:tagLst>
</file>

<file path=ppt/tags/tag20.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21.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22.xml><?xml version="1.0" encoding="utf-8"?>
<p:tagLst xmlns:a="http://schemas.openxmlformats.org/drawingml/2006/main" xmlns:r="http://schemas.openxmlformats.org/officeDocument/2006/relationships" xmlns:p="http://schemas.openxmlformats.org/presentationml/2006/main">
  <p:tag name="SMARTSLIDETYPE" val="Divider"/>
  <p:tag name="SMARTDIVIDERTYPE" val="Section"/>
  <p:tag name="INCLUDEINHORIZONTALTOC" val="NO"/>
  <p:tag name="SMARTDIVIDERLEVEL" val="0"/>
  <p:tag name="SHOW EXECUTIVE SUMMARY" val="NO"/>
  <p:tag name="SMART DIVIDER TITLE" val="Vorstellung Vorgehensweise OpEx"/>
  <p:tag name="SMARTDIVIDERTEXT" val="Section"/>
  <p:tag name="SMARTDIVIDERNUMBER" val="2"/>
</p:tagLst>
</file>

<file path=ppt/tags/tag23.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24.xml><?xml version="1.0" encoding="utf-8"?>
<p:tagLst xmlns:a="http://schemas.openxmlformats.org/drawingml/2006/main" xmlns:r="http://schemas.openxmlformats.org/officeDocument/2006/relationships" xmlns:p="http://schemas.openxmlformats.org/presentationml/2006/main">
  <p:tag name="SMARTREAD" val="{Smart Divider title}"/>
  <p:tag name="SMARTWRITE" val="{Smart Divider title}"/>
</p:tagLst>
</file>

<file path=ppt/tags/tag25.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26.xml><?xml version="1.0" encoding="utf-8"?>
<p:tagLst xmlns:a="http://schemas.openxmlformats.org/drawingml/2006/main" xmlns:r="http://schemas.openxmlformats.org/officeDocument/2006/relationships" xmlns:p="http://schemas.openxmlformats.org/presentationml/2006/main">
  <p:tag name="SMARTOBJECT" val="SectionNumber"/>
  <p:tag name="SMARTWRITE" val="{SmartDividernumber}"/>
</p:tagLst>
</file>

<file path=ppt/tags/tag27.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28.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29.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3.xml><?xml version="1.0" encoding="utf-8"?>
<p:tagLst xmlns:a="http://schemas.openxmlformats.org/drawingml/2006/main" xmlns:r="http://schemas.openxmlformats.org/officeDocument/2006/relationships" xmlns:p="http://schemas.openxmlformats.org/presentationml/2006/main">
  <p:tag name="SMARTOBJECT" val="SectionNumber"/>
  <p:tag name="SMARTWRITE" val="{SmartDividernumber}"/>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zIRv967ozU2HN_9flagfag"/>
</p:tagLst>
</file>

<file path=ppt/tags/tag31.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32.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33.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34.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35.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36.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37.xml><?xml version="1.0" encoding="utf-8"?>
<p:tagLst xmlns:a="http://schemas.openxmlformats.org/drawingml/2006/main" xmlns:r="http://schemas.openxmlformats.org/officeDocument/2006/relationships" xmlns:p="http://schemas.openxmlformats.org/presentationml/2006/main">
  <p:tag name="SMARTWRITE" val="{!PageNumber}"/>
  <p:tag name="SMARTOBJECT" val="Page Number v.2"/>
  <p:tag name="SMARTLOCKSHAPE" val="Yes"/>
</p:tagLst>
</file>

<file path=ppt/tags/tag38.xml><?xml version="1.0" encoding="utf-8"?>
<p:tagLst xmlns:a="http://schemas.openxmlformats.org/drawingml/2006/main" xmlns:r="http://schemas.openxmlformats.org/officeDocument/2006/relationships" xmlns:p="http://schemas.openxmlformats.org/presentationml/2006/main">
  <p:tag name="SMARTLOCKSHAPE" val="Yes"/>
  <p:tag name="SMARTWRITE" val="{$SmartDividertext} {$SmartDividernumber} – {$Smart Divider title}"/>
  <p:tag name="SMARTISVISIBLE" val="{$SmartDividernumber} !="/>
  <p:tag name="SMARTOBJECT" val="Section Header v.2"/>
</p:tagLst>
</file>

<file path=ppt/tags/tag39.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4.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40.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41.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42.xml><?xml version="1.0" encoding="utf-8"?>
<p:tagLst xmlns:a="http://schemas.openxmlformats.org/drawingml/2006/main" xmlns:r="http://schemas.openxmlformats.org/officeDocument/2006/relationships" xmlns:p="http://schemas.openxmlformats.org/presentationml/2006/main">
  <p:tag name="SMARTWRITE" val="{!PageNumber}"/>
  <p:tag name="SMARTOBJECT" val="Page Number v.2"/>
  <p:tag name="SMARTLOCKSHAPE" val="Yes"/>
</p:tagLst>
</file>

<file path=ppt/tags/tag43.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44.xml><?xml version="1.0" encoding="utf-8"?>
<p:tagLst xmlns:a="http://schemas.openxmlformats.org/drawingml/2006/main" xmlns:r="http://schemas.openxmlformats.org/officeDocument/2006/relationships" xmlns:p="http://schemas.openxmlformats.org/presentationml/2006/main">
  <p:tag name="SMARTLOCKSHAPE" val="Yes"/>
  <p:tag name="SMARTWRITE" val="{$SmartDividertext} {$SmartDividernumber} – {$Smart Divider title}"/>
  <p:tag name="SMARTISVISIBLE" val="{$SmartDividernumber} !="/>
  <p:tag name="SMARTOBJECT" val="Section Header v.2"/>
</p:tagLst>
</file>

<file path=ppt/tags/tag45.xml><?xml version="1.0" encoding="utf-8"?>
<p:tagLst xmlns:a="http://schemas.openxmlformats.org/drawingml/2006/main" xmlns:r="http://schemas.openxmlformats.org/officeDocument/2006/relationships" xmlns:p="http://schemas.openxmlformats.org/presentationml/2006/main">
  <p:tag name="SMARTSHAPETYPE" val="Table"/>
  <p:tag name="TABLEID" val="7925b4c8-5650-4d98-891a-6a28a7d3af79"/>
</p:tagLst>
</file>

<file path=ppt/tags/tag46.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47.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48.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49.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5.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50.xml><?xml version="1.0" encoding="utf-8"?>
<p:tagLst xmlns:a="http://schemas.openxmlformats.org/drawingml/2006/main" xmlns:r="http://schemas.openxmlformats.org/officeDocument/2006/relationships" xmlns:p="http://schemas.openxmlformats.org/presentationml/2006/main">
  <p:tag name="SMARTLOCKSHAPE" val="Yes"/>
  <p:tag name="SMARTWRITE" val="{$SmartDividertext} {$SmartDividernumber} – {$Smart Divider title}"/>
  <p:tag name="SMARTISVISIBLE" val="{$SmartDividernumber} !="/>
  <p:tag name="SMARTOBJECT" val="Section Header v.2"/>
</p:tagLst>
</file>

<file path=ppt/tags/tag51.xml><?xml version="1.0" encoding="utf-8"?>
<p:tagLst xmlns:a="http://schemas.openxmlformats.org/drawingml/2006/main" xmlns:r="http://schemas.openxmlformats.org/officeDocument/2006/relationships" xmlns:p="http://schemas.openxmlformats.org/presentationml/2006/main">
  <p:tag name="SMARTSHAPETYPE" val="Table"/>
  <p:tag name="TABLEID" val="4c48862c-04b2-45c1-9fdf-c3b63fb7fbfb"/>
</p:tagLst>
</file>

<file path=ppt/tags/tag52.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53.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54.xml><?xml version="1.0" encoding="utf-8"?>
<p:tagLst xmlns:a="http://schemas.openxmlformats.org/drawingml/2006/main" xmlns:r="http://schemas.openxmlformats.org/officeDocument/2006/relationships" xmlns:p="http://schemas.openxmlformats.org/presentationml/2006/main">
  <p:tag name="SMARTLOCKSHAPE" val="Yes"/>
  <p:tag name="SMARTWRITE" val="{$SmartDividertext} {$SmartDividernumber} – {$Smart Divider title}"/>
  <p:tag name="SMARTISVISIBLE" val="{$SmartDividernumber} !="/>
  <p:tag name="SMARTOBJECT" val="Section Header v.2"/>
</p:tagLst>
</file>

<file path=ppt/tags/tag55.xml><?xml version="1.0" encoding="utf-8"?>
<p:tagLst xmlns:a="http://schemas.openxmlformats.org/drawingml/2006/main" xmlns:r="http://schemas.openxmlformats.org/officeDocument/2006/relationships" xmlns:p="http://schemas.openxmlformats.org/presentationml/2006/main">
  <p:tag name="SMARTSHAPETYPE" val="Table"/>
  <p:tag name="TABLEID" val="4c48862c-04b2-45c1-9fdf-c3b63fb7fbfb"/>
</p:tagLst>
</file>

<file path=ppt/tags/tag56.xml><?xml version="1.0" encoding="utf-8"?>
<p:tagLst xmlns:a="http://schemas.openxmlformats.org/drawingml/2006/main" xmlns:r="http://schemas.openxmlformats.org/officeDocument/2006/relationships" xmlns:p="http://schemas.openxmlformats.org/presentationml/2006/main">
  <p:tag name="SMARTSLIDETYPE" val="Divider"/>
  <p:tag name="SMARTDIVIDERTYPE" val="Section"/>
  <p:tag name="INCLUDEINHORIZONTALTOC" val="YES"/>
  <p:tag name="SMARTDIVIDERLEVEL" val="0"/>
  <p:tag name="SHOW EXECUTIVE SUMMARY" val="NO"/>
  <p:tag name="SMART DIVIDER TITLE" val="Introduction "/>
  <p:tag name="SMARTDIVIDERTEXT" val="Section"/>
  <p:tag name="SMARTDIVIDERNUMBER" val="1"/>
</p:tagLst>
</file>

<file path=ppt/tags/tag57.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58.xml><?xml version="1.0" encoding="utf-8"?>
<p:tagLst xmlns:a="http://schemas.openxmlformats.org/drawingml/2006/main" xmlns:r="http://schemas.openxmlformats.org/officeDocument/2006/relationships" xmlns:p="http://schemas.openxmlformats.org/presentationml/2006/main">
  <p:tag name="SMARTREAD" val="{Smart Divider title}"/>
  <p:tag name="SMARTWRITE" val="{Smart Divider title}"/>
</p:tagLst>
</file>

<file path=ppt/tags/tag59.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6.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7.xml><?xml version="1.0" encoding="utf-8"?>
<p:tagLst xmlns:a="http://schemas.openxmlformats.org/drawingml/2006/main" xmlns:r="http://schemas.openxmlformats.org/officeDocument/2006/relationships" xmlns:p="http://schemas.openxmlformats.org/presentationml/2006/main">
  <p:tag name="SMARTSLIDETYPE" val="Divider"/>
  <p:tag name="SMARTDIVIDERLEVEL" val="0"/>
  <p:tag name="SMARTDIVIDERTYPE" val="Section"/>
  <p:tag name="SHOW EXECUTIVE SUMMARY" val="No"/>
</p:tagLst>
</file>

<file path=ppt/tags/tag8.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9.xml><?xml version="1.0" encoding="utf-8"?>
<p:tagLst xmlns:a="http://schemas.openxmlformats.org/drawingml/2006/main" xmlns:r="http://schemas.openxmlformats.org/officeDocument/2006/relationships" xmlns:p="http://schemas.openxmlformats.org/presentationml/2006/main">
  <p:tag name="FULLLENGTH" val="True"/>
</p:tagLst>
</file>

<file path=ppt/theme/theme1.xml><?xml version="1.0" encoding="utf-8"?>
<a:theme xmlns:a="http://schemas.openxmlformats.org/drawingml/2006/main" name="PwC">
  <a:themeElements>
    <a:clrScheme name="PwC Burgundy">
      <a:dk1>
        <a:srgbClr val="000000"/>
      </a:dk1>
      <a:lt1>
        <a:srgbClr val="FFFFFF"/>
      </a:lt1>
      <a:dk2>
        <a:srgbClr val="A32020"/>
      </a:dk2>
      <a:lt2>
        <a:srgbClr val="FFFFFF"/>
      </a:lt2>
      <a:accent1>
        <a:srgbClr val="A32020"/>
      </a:accent1>
      <a:accent2>
        <a:srgbClr val="E0301E"/>
      </a:accent2>
      <a:accent3>
        <a:srgbClr val="602320"/>
      </a:accent3>
      <a:accent4>
        <a:srgbClr val="DB536A"/>
      </a:accent4>
      <a:accent5>
        <a:srgbClr val="DC6900"/>
      </a:accent5>
      <a:accent6>
        <a:srgbClr val="FFB600"/>
      </a:accent6>
      <a:hlink>
        <a:srgbClr val="A32020"/>
      </a:hlink>
      <a:folHlink>
        <a:srgbClr val="A32020"/>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ltGray">
        <a:solidFill>
          <a:schemeClr val="tx2"/>
        </a:solidFill>
        <a:ln w="3175"/>
      </a:spPr>
      <a:bodyPr rtlCol="0" anchor="ctr"/>
      <a:lstStyle>
        <a:defPPr algn="ctr">
          <a:defRPr dirty="0" err="1" smtClean="0">
            <a:solidFill>
              <a:schemeClr val="bg1"/>
            </a:solidFill>
            <a:latin typeface="Georgia" pitchFamily="18"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vert="horz" wrap="square" lIns="0" tIns="0" rIns="0" bIns="0" rtlCol="0">
        <a:noAutofit/>
      </a:bodyPr>
      <a:lstStyle>
        <a:defPPr indent="-274320">
          <a:spcAft>
            <a:spcPts val="900"/>
          </a:spcAft>
          <a:defRPr sz="2000" dirty="0" err="1" smtClean="0">
            <a:latin typeface="Georgia"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TotalTime>
  <Words>4000</Words>
  <Application>Microsoft Office PowerPoint</Application>
  <PresentationFormat>On-screen Show (4:3)</PresentationFormat>
  <Paragraphs>631</Paragraphs>
  <Slides>19</Slides>
  <Notes>17</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PwC</vt:lpstr>
      <vt:lpstr>Agenda</vt:lpstr>
      <vt:lpstr>PowerPoint Presentation</vt:lpstr>
      <vt:lpstr>YOU, a hands on &amp; pragmatic PM with more then 13 years experience in providing sustainable results  </vt:lpstr>
      <vt:lpstr>1. Summary of Status, Skills, Tools &amp; Industries </vt:lpstr>
      <vt:lpstr>2. Professional Experience </vt:lpstr>
      <vt:lpstr>3. Key Projects  / Deliverables -  OpEx / Lean &amp; Change-Projects </vt:lpstr>
      <vt:lpstr>Summary - 10 primary reasons why I‘m the right person for you  to enable change  </vt:lpstr>
      <vt:lpstr>PowerPoint Presentation</vt:lpstr>
      <vt:lpstr>Project - Execution Modell Overview Phases &amp; Content</vt:lpstr>
      <vt:lpstr>Project – Approach: OpEx execution based on the needs of the company </vt:lpstr>
      <vt:lpstr>Focus on processes, systems and people in order to enable behavioral change &amp; sustainable results</vt:lpstr>
      <vt:lpstr>Every organization will need to go through a change process  to achieve sustainable results!</vt:lpstr>
      <vt:lpstr>Change Management is vital for any programs success </vt:lpstr>
      <vt:lpstr>We focus on a day by day implementation working closely with the people at all levels from Shopfloor to the Top-Management</vt:lpstr>
      <vt:lpstr>Example – OpEx Project   </vt:lpstr>
      <vt:lpstr>Other Example – Project Pharma-/Chemicals</vt:lpstr>
      <vt:lpstr>Example – OpEx Project  Tools &amp; Techniques I</vt:lpstr>
      <vt:lpstr>Example – OpEx Project Tools &amp; Techniques II</vt:lpstr>
      <vt:lpstr>PowerPoint Presentation</vt:lpstr>
    </vt:vector>
  </TitlesOfParts>
  <Company>PwC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Joseph Paris</dc:creator>
  <cp:lastModifiedBy>Trinity Kathleen DeMars</cp:lastModifiedBy>
  <cp:revision>217</cp:revision>
  <dcterms:created xsi:type="dcterms:W3CDTF">2010-09-07T13:26:45Z</dcterms:created>
  <dcterms:modified xsi:type="dcterms:W3CDTF">2014-07-01T15:26:00Z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B template version">
    <vt:lpwstr>6</vt:lpwstr>
  </property>
  <property fmtid="{D5CDD505-2E9C-101B-9397-08002B2CF9AE}" pid="3" name="TB template type">
    <vt:lpwstr>Onscreen</vt:lpwstr>
  </property>
  <property fmtid="{D5CDD505-2E9C-101B-9397-08002B2CF9AE}" pid="4" name="Template created by">
    <vt:lpwstr>PwC</vt:lpwstr>
  </property>
  <property fmtid="{D5CDD505-2E9C-101B-9397-08002B2CF9AE}" pid="5" name="Template version">
    <vt:lpwstr>6</vt:lpwstr>
  </property>
</Properties>
</file>